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9" r:id="rId2"/>
    <p:sldId id="271" r:id="rId3"/>
    <p:sldId id="256" r:id="rId4"/>
    <p:sldId id="277" r:id="rId5"/>
    <p:sldId id="278" r:id="rId6"/>
    <p:sldId id="281" r:id="rId7"/>
    <p:sldId id="272" r:id="rId8"/>
    <p:sldId id="273" r:id="rId9"/>
    <p:sldId id="274" r:id="rId10"/>
    <p:sldId id="275" r:id="rId11"/>
    <p:sldId id="276" r:id="rId12"/>
    <p:sldId id="257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8" r:id="rId23"/>
    <p:sldId id="280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72F006E-1C25-4A8F-A365-32775BB3FF66}" type="datetimeFigureOut">
              <a:rPr lang="ru-RU" smtClean="0"/>
              <a:pPr/>
              <a:t>03.01.2018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0B1A818-2249-4AC9-B845-86F62321D4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214422"/>
            <a:ext cx="8066180" cy="1537356"/>
          </a:xfrm>
          <a:ln w="38100">
            <a:solidFill>
              <a:srgbClr val="C0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СИНКВЕЙН </a:t>
            </a:r>
            <a:endParaRPr lang="ru-RU" sz="9600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2" name="Picture 2" descr="D:\Мама\картинки в папках\грамоты\155_Hieroglyph_128x128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3357562"/>
            <a:ext cx="2505084" cy="2505084"/>
          </a:xfrm>
          <a:prstGeom prst="rect">
            <a:avLst/>
          </a:prstGeom>
          <a:noFill/>
        </p:spPr>
      </p:pic>
      <p:pic>
        <p:nvPicPr>
          <p:cNvPr id="5124" name="Picture 4" descr="D:\Мама\картинки в папках\книги\guest-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3375416"/>
            <a:ext cx="2071702" cy="19422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Мама\Desktop\0008-008-Slovo-sinkvejn-prishlo-k-nam-iz-frantsuzskogo-jazyka-i-perevoditsja-ka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8058152" cy="18288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FF0000"/>
                </a:solidFill>
              </a:rPr>
              <a:t>Американская поэтесса </a:t>
            </a:r>
            <a:br>
              <a:rPr lang="ru-RU" sz="4400" dirty="0" smtClean="0">
                <a:solidFill>
                  <a:srgbClr val="FF0000"/>
                </a:solidFill>
              </a:rPr>
            </a:br>
            <a:r>
              <a:rPr lang="ru-RU" sz="4400" dirty="0" smtClean="0">
                <a:solidFill>
                  <a:srgbClr val="FF0000"/>
                </a:solidFill>
              </a:rPr>
              <a:t>Аделаида </a:t>
            </a:r>
            <a:r>
              <a:rPr lang="ru-RU" sz="4400" dirty="0" err="1" smtClean="0">
                <a:solidFill>
                  <a:srgbClr val="FF0000"/>
                </a:solidFill>
              </a:rPr>
              <a:t>Крэпси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Мама\Desktop\A_crapse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7" y="2357431"/>
            <a:ext cx="3062061" cy="3976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Мама\Desktop\small-wa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28604"/>
            <a:ext cx="4429156" cy="55334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Мама\Desktop\post-112473-12976667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714356"/>
            <a:ext cx="7143750" cy="4914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420888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rgbClr val="FF0000"/>
                </a:solidFill>
              </a:rPr>
              <a:t>Примеры </a:t>
            </a:r>
            <a:r>
              <a:rPr lang="ru-RU" sz="6000" dirty="0" err="1" smtClean="0">
                <a:solidFill>
                  <a:srgbClr val="FF0000"/>
                </a:solidFill>
              </a:rPr>
              <a:t>синквейнов</a:t>
            </a:r>
            <a:endParaRPr lang="ru-RU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4006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1000108"/>
            <a:ext cx="67866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ЕЛЬ</a:t>
            </a:r>
            <a:r>
              <a:rPr lang="ru-RU" sz="2800" b="1" dirty="0"/>
              <a:t> </a:t>
            </a:r>
          </a:p>
          <a:p>
            <a:pPr algn="ctr"/>
            <a:r>
              <a:rPr lang="ru-RU" sz="2800" b="1" dirty="0"/>
              <a:t>ДУШИСТАЯ, ЧУДЕСНАЯ. </a:t>
            </a:r>
          </a:p>
          <a:p>
            <a:pPr algn="ctr"/>
            <a:r>
              <a:rPr lang="ru-RU" sz="2800" b="1" dirty="0"/>
              <a:t>РАСТЕТ, ВЕСЕЛИТ, РАДУЕТ. </a:t>
            </a:r>
          </a:p>
          <a:p>
            <a:pPr algn="ctr"/>
            <a:r>
              <a:rPr lang="ru-RU" sz="2800" b="1" dirty="0"/>
              <a:t>Я ЛЮБЛЮ ЗИМНЮЮ ЕЛЬ. </a:t>
            </a:r>
          </a:p>
          <a:p>
            <a:pPr algn="ctr"/>
            <a:r>
              <a:rPr lang="ru-RU" sz="2800" b="1" dirty="0"/>
              <a:t>ЗИМА, НОВЫЙ ГОД, ДЕТСТВО.</a:t>
            </a:r>
          </a:p>
        </p:txBody>
      </p:sp>
      <p:pic>
        <p:nvPicPr>
          <p:cNvPr id="6146" name="Picture 2" descr="D:\Мама\картинки в папках\ёлка\elka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36990" y="3429000"/>
            <a:ext cx="2145691" cy="20717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428604"/>
            <a:ext cx="821533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FF0000"/>
                </a:solidFill>
              </a:rPr>
              <a:t>Синквейн</a:t>
            </a:r>
            <a:r>
              <a:rPr lang="ru-RU" sz="2000" b="1" dirty="0">
                <a:solidFill>
                  <a:srgbClr val="FF0000"/>
                </a:solidFill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</a:rPr>
              <a:t>на тему </a:t>
            </a:r>
            <a:r>
              <a:rPr lang="ru-RU" sz="2000" b="1" dirty="0">
                <a:solidFill>
                  <a:srgbClr val="FF0000"/>
                </a:solidFill>
              </a:rPr>
              <a:t>Победа </a:t>
            </a:r>
            <a:r>
              <a:rPr lang="ru-RU" sz="2000" b="1" dirty="0" smtClean="0">
                <a:solidFill>
                  <a:srgbClr val="FF0000"/>
                </a:solidFill>
              </a:rPr>
              <a:t>в </a:t>
            </a:r>
            <a:r>
              <a:rPr lang="ru-RU" sz="2000" b="1" dirty="0">
                <a:solidFill>
                  <a:srgbClr val="FF0000"/>
                </a:solidFill>
              </a:rPr>
              <a:t>Великой Отечественной войне</a:t>
            </a:r>
          </a:p>
          <a:p>
            <a:pPr algn="ctr"/>
            <a:r>
              <a:rPr lang="ru-RU" sz="2000" b="1" dirty="0"/>
              <a:t>победа в Великой Отечественной войне</a:t>
            </a:r>
          </a:p>
          <a:p>
            <a:pPr algn="ctr"/>
            <a:r>
              <a:rPr lang="ru-RU" sz="2000" b="1" dirty="0"/>
              <a:t>долгожданная, грандиозная</a:t>
            </a:r>
          </a:p>
          <a:p>
            <a:pPr algn="ctr"/>
            <a:r>
              <a:rPr lang="ru-RU" sz="2000" b="1" dirty="0"/>
              <a:t>воевали сражались победили</a:t>
            </a:r>
          </a:p>
          <a:p>
            <a:pPr algn="ctr"/>
            <a:r>
              <a:rPr lang="ru-RU" sz="2000" b="1" dirty="0"/>
              <a:t>подвиг и слава русского народа</a:t>
            </a:r>
          </a:p>
          <a:p>
            <a:pPr algn="ctr"/>
            <a:r>
              <a:rPr lang="ru-RU" sz="2000" b="1" dirty="0"/>
              <a:t>9 мая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2428868"/>
            <a:ext cx="2643206" cy="3943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3" y="2861705"/>
            <a:ext cx="4786346" cy="345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642918"/>
            <a:ext cx="714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</a:rPr>
              <a:t>Синквейн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на тему Погода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/>
            <a:r>
              <a:rPr lang="ru-RU" sz="2400" b="1" dirty="0"/>
              <a:t>погода</a:t>
            </a:r>
          </a:p>
          <a:p>
            <a:pPr algn="ctr"/>
            <a:r>
              <a:rPr lang="ru-RU" sz="2400" b="1" dirty="0"/>
              <a:t>дождливая, солнечная</a:t>
            </a:r>
          </a:p>
          <a:p>
            <a:pPr algn="ctr"/>
            <a:r>
              <a:rPr lang="ru-RU" sz="2400" b="1" dirty="0"/>
              <a:t>изменилась, испортилась, улучшилась</a:t>
            </a:r>
          </a:p>
          <a:p>
            <a:pPr algn="ctr"/>
            <a:r>
              <a:rPr lang="ru-RU" sz="2400" b="1" dirty="0"/>
              <a:t>у природы нет плохой погоды</a:t>
            </a:r>
          </a:p>
          <a:p>
            <a:pPr algn="ctr"/>
            <a:r>
              <a:rPr lang="ru-RU" sz="2400" b="1" dirty="0"/>
              <a:t>состояние атмосферы</a:t>
            </a:r>
          </a:p>
        </p:txBody>
      </p:sp>
      <p:pic>
        <p:nvPicPr>
          <p:cNvPr id="7171" name="Picture 3" descr="D:\Мама\картинки в папках\солнце\092ca69f3a5191a2f0893c7816b487ab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93DF97"/>
              </a:clrFrom>
              <a:clrTo>
                <a:srgbClr val="93DF9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0" y="3000372"/>
            <a:ext cx="3429024" cy="3152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714356"/>
            <a:ext cx="8358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</a:rPr>
              <a:t>Синквейн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на тему Поэт</a:t>
            </a:r>
            <a:endParaRPr lang="ru-RU" sz="2400" b="1" dirty="0">
              <a:solidFill>
                <a:srgbClr val="FF0000"/>
              </a:solidFill>
            </a:endParaRPr>
          </a:p>
          <a:p>
            <a:pPr algn="ctr"/>
            <a:r>
              <a:rPr lang="ru-RU" sz="2400" b="1" dirty="0"/>
              <a:t>поэт</a:t>
            </a:r>
          </a:p>
          <a:p>
            <a:pPr algn="ctr"/>
            <a:r>
              <a:rPr lang="ru-RU" sz="2400" b="1" dirty="0"/>
              <a:t>великий известный</a:t>
            </a:r>
          </a:p>
          <a:p>
            <a:pPr algn="ctr"/>
            <a:r>
              <a:rPr lang="ru-RU" sz="2400" b="1" dirty="0"/>
              <a:t>пишет, сочиняет, придумывает</a:t>
            </a:r>
          </a:p>
          <a:p>
            <a:pPr algn="ctr"/>
            <a:r>
              <a:rPr lang="ru-RU" sz="2400" b="1" dirty="0"/>
              <a:t>литератор, творящий в поэтических жанрах</a:t>
            </a:r>
          </a:p>
          <a:p>
            <a:pPr algn="ctr"/>
            <a:r>
              <a:rPr lang="ru-RU" sz="2400" b="1" dirty="0"/>
              <a:t>творец</a:t>
            </a:r>
          </a:p>
        </p:txBody>
      </p:sp>
      <p:pic>
        <p:nvPicPr>
          <p:cNvPr id="8194" name="Picture 2" descr="D:\Мама\картинки в папках\человечки разные\workaholic_~BZP017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14678" y="3071810"/>
            <a:ext cx="3145170" cy="31242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43042" y="357166"/>
            <a:ext cx="60007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</a:rPr>
              <a:t>Синквейн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на тему Весна</a:t>
            </a:r>
            <a:endParaRPr lang="ru-RU" sz="2800" b="1" dirty="0">
              <a:solidFill>
                <a:srgbClr val="FF0000"/>
              </a:solidFill>
            </a:endParaRPr>
          </a:p>
          <a:p>
            <a:pPr algn="ctr"/>
            <a:r>
              <a:rPr lang="ru-RU" sz="2800" b="1" dirty="0"/>
              <a:t>весна</a:t>
            </a:r>
          </a:p>
          <a:p>
            <a:pPr algn="ctr"/>
            <a:r>
              <a:rPr lang="ru-RU" sz="2800" b="1" dirty="0"/>
              <a:t>ранняя теплая</a:t>
            </a:r>
          </a:p>
          <a:p>
            <a:pPr algn="ctr"/>
            <a:r>
              <a:rPr lang="ru-RU" sz="2800" b="1" dirty="0"/>
              <a:t>растет, цветет и пахнет</a:t>
            </a:r>
          </a:p>
          <a:p>
            <a:pPr algn="ctr"/>
            <a:r>
              <a:rPr lang="ru-RU" sz="2800" b="1" dirty="0"/>
              <a:t>пробуждение от спячки</a:t>
            </a:r>
          </a:p>
          <a:p>
            <a:pPr algn="ctr"/>
            <a:r>
              <a:rPr lang="ru-RU" sz="2800" b="1" dirty="0"/>
              <a:t>время года</a:t>
            </a:r>
          </a:p>
        </p:txBody>
      </p:sp>
      <p:pic>
        <p:nvPicPr>
          <p:cNvPr id="9218" name="Picture 2" descr="C:\Users\Мама\Desktop\ВСЯКОЕ\обои весенние\23-18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071810"/>
            <a:ext cx="4714908" cy="35361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85918" y="428604"/>
            <a:ext cx="60722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800" b="1" dirty="0" smtClean="0">
                <a:solidFill>
                  <a:srgbClr val="FF0000"/>
                </a:solidFill>
              </a:rPr>
              <a:t> на тему Вода</a:t>
            </a:r>
          </a:p>
          <a:p>
            <a:pPr algn="ctr"/>
            <a:r>
              <a:rPr lang="ru-RU" sz="2800" b="1" dirty="0" smtClean="0"/>
              <a:t>вода</a:t>
            </a:r>
          </a:p>
          <a:p>
            <a:pPr algn="ctr"/>
            <a:r>
              <a:rPr lang="ru-RU" sz="2800" b="1" dirty="0" smtClean="0"/>
              <a:t>чистая, родниковая</a:t>
            </a:r>
          </a:p>
          <a:p>
            <a:pPr algn="ctr"/>
            <a:r>
              <a:rPr lang="ru-RU" sz="2800" b="1" dirty="0" smtClean="0"/>
              <a:t>журчит, течет, пьют</a:t>
            </a:r>
          </a:p>
          <a:p>
            <a:pPr algn="ctr"/>
            <a:r>
              <a:rPr lang="ru-RU" sz="2800" b="1" dirty="0" smtClean="0"/>
              <a:t>источник жизни</a:t>
            </a:r>
          </a:p>
          <a:p>
            <a:pPr algn="ctr"/>
            <a:r>
              <a:rPr lang="ru-RU" sz="2800" b="1" dirty="0" smtClean="0"/>
              <a:t>жидкость</a:t>
            </a:r>
            <a:endParaRPr lang="ru-RU" sz="2800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143248"/>
            <a:ext cx="4191008" cy="31563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571604" y="357166"/>
            <a:ext cx="59293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400" b="1" dirty="0" smtClean="0">
                <a:solidFill>
                  <a:srgbClr val="FF0000"/>
                </a:solidFill>
              </a:rPr>
              <a:t> на тему Война</a:t>
            </a:r>
          </a:p>
          <a:p>
            <a:pPr algn="ctr"/>
            <a:r>
              <a:rPr lang="ru-RU" sz="2400" b="1" dirty="0" smtClean="0"/>
              <a:t>война</a:t>
            </a:r>
          </a:p>
          <a:p>
            <a:pPr algn="ctr"/>
            <a:r>
              <a:rPr lang="ru-RU" sz="2400" b="1" dirty="0" smtClean="0"/>
              <a:t>бессмысленная кровопролитная</a:t>
            </a:r>
          </a:p>
          <a:p>
            <a:pPr algn="ctr"/>
            <a:r>
              <a:rPr lang="ru-RU" sz="2400" b="1" dirty="0"/>
              <a:t>р</a:t>
            </a:r>
            <a:r>
              <a:rPr lang="ru-RU" sz="2400" b="1" dirty="0" smtClean="0"/>
              <a:t>анит, уничтожает, убивает</a:t>
            </a:r>
          </a:p>
          <a:p>
            <a:pPr algn="ctr"/>
            <a:r>
              <a:rPr lang="ru-RU" sz="2400" b="1" dirty="0" smtClean="0"/>
              <a:t>самое ужасное на Земле</a:t>
            </a:r>
          </a:p>
          <a:p>
            <a:pPr algn="ctr"/>
            <a:r>
              <a:rPr lang="ru-RU" sz="2400" b="1" dirty="0" smtClean="0"/>
              <a:t>смерть</a:t>
            </a:r>
            <a:endParaRPr lang="ru-RU" sz="2400" b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000372"/>
            <a:ext cx="4929222" cy="332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928662" y="642918"/>
            <a:ext cx="70723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400" b="1" dirty="0" smtClean="0">
                <a:solidFill>
                  <a:srgbClr val="FF0000"/>
                </a:solidFill>
              </a:rPr>
              <a:t> на тему Антарктида</a:t>
            </a:r>
          </a:p>
          <a:p>
            <a:pPr algn="ctr"/>
            <a:r>
              <a:rPr lang="ru-RU" sz="2400" b="1" dirty="0"/>
              <a:t>А</a:t>
            </a:r>
            <a:r>
              <a:rPr lang="ru-RU" sz="2400" b="1" dirty="0" smtClean="0"/>
              <a:t>нтарктида</a:t>
            </a:r>
          </a:p>
          <a:p>
            <a:pPr algn="ctr"/>
            <a:r>
              <a:rPr lang="ru-RU" sz="2400" b="1" dirty="0" smtClean="0"/>
              <a:t>ледниковая суровая</a:t>
            </a:r>
          </a:p>
          <a:p>
            <a:pPr algn="ctr"/>
            <a:r>
              <a:rPr lang="ru-RU" sz="2400" b="1" dirty="0" smtClean="0"/>
              <a:t>открыта расположена имеет </a:t>
            </a:r>
          </a:p>
          <a:p>
            <a:pPr algn="ctr"/>
            <a:r>
              <a:rPr lang="ru-RU" sz="2400" b="1" dirty="0" smtClean="0"/>
              <a:t>считается полюсом холода Земли</a:t>
            </a:r>
          </a:p>
          <a:p>
            <a:pPr algn="ctr"/>
            <a:r>
              <a:rPr lang="ru-RU" sz="2400" b="1" dirty="0" smtClean="0"/>
              <a:t>континент</a:t>
            </a:r>
            <a:endParaRPr lang="ru-RU" sz="2400" b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2928934"/>
            <a:ext cx="4214842" cy="31611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500042"/>
            <a:ext cx="58579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000" b="1" dirty="0" smtClean="0">
                <a:solidFill>
                  <a:srgbClr val="FF0000"/>
                </a:solidFill>
              </a:rPr>
              <a:t> на тему Бабочка</a:t>
            </a:r>
          </a:p>
          <a:p>
            <a:pPr algn="ctr"/>
            <a:r>
              <a:rPr lang="ru-RU" sz="2000" b="1" dirty="0" smtClean="0"/>
              <a:t>бабочка</a:t>
            </a:r>
          </a:p>
          <a:p>
            <a:pPr algn="ctr"/>
            <a:r>
              <a:rPr lang="ru-RU" sz="2000" b="1" dirty="0" smtClean="0"/>
              <a:t>легкая мимолетная</a:t>
            </a:r>
          </a:p>
          <a:p>
            <a:pPr algn="ctr"/>
            <a:r>
              <a:rPr lang="ru-RU" sz="2000" b="1" dirty="0" smtClean="0"/>
              <a:t>пролетела улетела порадовала</a:t>
            </a:r>
          </a:p>
          <a:p>
            <a:pPr algn="ctr"/>
            <a:r>
              <a:rPr lang="ru-RU" sz="2000" b="1" dirty="0" smtClean="0"/>
              <a:t>манит своей красотой и изяществом</a:t>
            </a:r>
          </a:p>
          <a:p>
            <a:pPr algn="ctr"/>
            <a:r>
              <a:rPr lang="ru-RU" sz="2000" b="1" dirty="0" smtClean="0"/>
              <a:t>мотылек</a:t>
            </a:r>
            <a:endParaRPr lang="ru-RU" sz="20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14448" y="3786190"/>
            <a:ext cx="74295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000" b="1" dirty="0" smtClean="0">
                <a:solidFill>
                  <a:srgbClr val="FF0000"/>
                </a:solidFill>
              </a:rPr>
              <a:t> на тему Бабочка</a:t>
            </a:r>
          </a:p>
          <a:p>
            <a:pPr algn="ctr"/>
            <a:r>
              <a:rPr lang="ru-RU" sz="2000" b="1" dirty="0" smtClean="0"/>
              <a:t>бабочка</a:t>
            </a:r>
          </a:p>
          <a:p>
            <a:pPr algn="ctr"/>
            <a:r>
              <a:rPr lang="ru-RU" sz="2000" b="1" dirty="0" smtClean="0"/>
              <a:t>ночная </a:t>
            </a:r>
            <a:r>
              <a:rPr lang="ru-RU" sz="2000" b="1" dirty="0" err="1" smtClean="0"/>
              <a:t>разноусая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летает опыляет вредит</a:t>
            </a:r>
          </a:p>
          <a:p>
            <a:pPr algn="ctr"/>
            <a:r>
              <a:rPr lang="ru-RU" sz="2000" b="1" dirty="0" smtClean="0"/>
              <a:t>отряд насекомых с полным превращением</a:t>
            </a:r>
          </a:p>
          <a:p>
            <a:pPr algn="ctr"/>
            <a:r>
              <a:rPr lang="ru-RU" sz="2000" b="1" dirty="0" smtClean="0"/>
              <a:t>чешуекрылые</a:t>
            </a:r>
            <a:endParaRPr lang="ru-RU" sz="2000" b="1" dirty="0"/>
          </a:p>
        </p:txBody>
      </p:sp>
      <p:pic>
        <p:nvPicPr>
          <p:cNvPr id="14340" name="Picture 4" descr="D:\Мама\картинки в папках\бабочки\givn49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785794"/>
            <a:ext cx="1857388" cy="1968831"/>
          </a:xfrm>
          <a:prstGeom prst="rect">
            <a:avLst/>
          </a:prstGeom>
          <a:noFill/>
        </p:spPr>
      </p:pic>
      <p:pic>
        <p:nvPicPr>
          <p:cNvPr id="14341" name="Picture 5" descr="D:\Мама\картинки в папках\бабочки\File297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071810"/>
            <a:ext cx="3286148" cy="1860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785794"/>
            <a:ext cx="864396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000" b="1" dirty="0" smtClean="0">
                <a:solidFill>
                  <a:srgbClr val="FF0000"/>
                </a:solidFill>
              </a:rPr>
              <a:t> на тему Гимн</a:t>
            </a:r>
          </a:p>
          <a:p>
            <a:pPr algn="ctr"/>
            <a:r>
              <a:rPr lang="ru-RU" sz="2000" b="1" dirty="0" smtClean="0"/>
              <a:t>гимн</a:t>
            </a:r>
          </a:p>
          <a:p>
            <a:pPr algn="ctr"/>
            <a:r>
              <a:rPr lang="ru-RU" sz="2000" b="1" dirty="0" smtClean="0"/>
              <a:t>национальный, религиозный</a:t>
            </a:r>
          </a:p>
          <a:p>
            <a:pPr algn="ctr"/>
            <a:r>
              <a:rPr lang="ru-RU" sz="2000" b="1" dirty="0" smtClean="0"/>
              <a:t>вызывает, превозносит, поется</a:t>
            </a:r>
          </a:p>
          <a:p>
            <a:pPr algn="ctr"/>
            <a:r>
              <a:rPr lang="ru-RU" sz="2000" b="1" dirty="0" smtClean="0"/>
              <a:t>торжественная песнь, восхваляющая </a:t>
            </a:r>
          </a:p>
          <a:p>
            <a:pPr algn="ctr"/>
            <a:r>
              <a:rPr lang="ru-RU" sz="2000" b="1" dirty="0" smtClean="0"/>
              <a:t>и прославляющая кого-либо или что-либо</a:t>
            </a:r>
          </a:p>
          <a:p>
            <a:pPr algn="ctr"/>
            <a:r>
              <a:rPr lang="ru-RU" sz="2000" b="1" dirty="0" smtClean="0"/>
              <a:t>музыкальное сочинение</a:t>
            </a:r>
            <a:endParaRPr lang="ru-RU" sz="2000" b="1" dirty="0"/>
          </a:p>
        </p:txBody>
      </p:sp>
      <p:pic>
        <p:nvPicPr>
          <p:cNvPr id="15363" name="Picture 3" descr="D:\Мама\картинки в папках\ноты\8028b0d63786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77"/>
          <a:stretch>
            <a:fillRect/>
          </a:stretch>
        </p:blipFill>
        <p:spPr bwMode="auto">
          <a:xfrm>
            <a:off x="3143240" y="3071810"/>
            <a:ext cx="3214710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500042"/>
            <a:ext cx="7143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400" b="1" dirty="0" smtClean="0">
                <a:solidFill>
                  <a:srgbClr val="FF0000"/>
                </a:solidFill>
              </a:rPr>
              <a:t> на тему Город</a:t>
            </a:r>
          </a:p>
          <a:p>
            <a:pPr algn="ctr"/>
            <a:r>
              <a:rPr lang="ru-RU" sz="2400" b="1" dirty="0" smtClean="0"/>
              <a:t>город</a:t>
            </a:r>
          </a:p>
          <a:p>
            <a:pPr algn="ctr"/>
            <a:r>
              <a:rPr lang="ru-RU" sz="2400" b="1" dirty="0" smtClean="0"/>
              <a:t>красивый, шумный</a:t>
            </a:r>
          </a:p>
          <a:p>
            <a:pPr algn="ctr"/>
            <a:r>
              <a:rPr lang="ru-RU" sz="2400" b="1" dirty="0" smtClean="0"/>
              <a:t>гудит, ослепляет, живет</a:t>
            </a:r>
          </a:p>
          <a:p>
            <a:pPr algn="ctr"/>
            <a:r>
              <a:rPr lang="ru-RU" sz="2400" b="1" dirty="0" smtClean="0"/>
              <a:t>наполненный движением, суетой</a:t>
            </a:r>
          </a:p>
          <a:p>
            <a:pPr algn="ctr"/>
            <a:r>
              <a:rPr lang="ru-RU" sz="2400" b="1" dirty="0" smtClean="0"/>
              <a:t>жизнь</a:t>
            </a:r>
            <a:endParaRPr lang="ru-RU" sz="2400" b="1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786058"/>
            <a:ext cx="5575596" cy="3687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85852" y="571480"/>
            <a:ext cx="692948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400" b="1" dirty="0" smtClean="0">
                <a:solidFill>
                  <a:srgbClr val="FF0000"/>
                </a:solidFill>
              </a:rPr>
              <a:t> на тему Зима</a:t>
            </a:r>
          </a:p>
          <a:p>
            <a:pPr algn="ctr"/>
            <a:r>
              <a:rPr lang="ru-RU" sz="2400" b="1" dirty="0" smtClean="0"/>
              <a:t>зима</a:t>
            </a:r>
          </a:p>
          <a:p>
            <a:pPr algn="ctr"/>
            <a:r>
              <a:rPr lang="ru-RU" sz="2400" b="1" dirty="0" smtClean="0"/>
              <a:t>снежная холодная</a:t>
            </a:r>
          </a:p>
          <a:p>
            <a:pPr algn="ctr"/>
            <a:r>
              <a:rPr lang="ru-RU" sz="2400" b="1" dirty="0" smtClean="0"/>
              <a:t>заморозила запорошила охладила</a:t>
            </a:r>
          </a:p>
          <a:p>
            <a:pPr algn="ctr"/>
            <a:r>
              <a:rPr lang="ru-RU" sz="2400" b="1" dirty="0" smtClean="0"/>
              <a:t>спячка наступила</a:t>
            </a:r>
          </a:p>
          <a:p>
            <a:pPr algn="ctr"/>
            <a:r>
              <a:rPr lang="ru-RU" sz="2400" b="1" dirty="0" smtClean="0"/>
              <a:t>время года</a:t>
            </a:r>
            <a:endParaRPr lang="ru-RU" sz="2400" b="1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2928934"/>
            <a:ext cx="4667256" cy="3500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500042"/>
            <a:ext cx="77153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400" b="1" dirty="0" smtClean="0">
                <a:solidFill>
                  <a:srgbClr val="FF0000"/>
                </a:solidFill>
              </a:rPr>
              <a:t> на тему Злость</a:t>
            </a:r>
          </a:p>
          <a:p>
            <a:pPr algn="ctr"/>
            <a:r>
              <a:rPr lang="ru-RU" sz="2400" b="1" dirty="0" smtClean="0"/>
              <a:t>злость</a:t>
            </a:r>
          </a:p>
          <a:p>
            <a:pPr algn="ctr"/>
            <a:r>
              <a:rPr lang="ru-RU" sz="2400" b="1" dirty="0" smtClean="0"/>
              <a:t>агрессивная свирепая</a:t>
            </a:r>
          </a:p>
          <a:p>
            <a:pPr algn="ctr"/>
            <a:r>
              <a:rPr lang="ru-RU" sz="2400" b="1" dirty="0" smtClean="0"/>
              <a:t>раздражается </a:t>
            </a:r>
            <a:r>
              <a:rPr lang="ru-RU" sz="2400" b="1" dirty="0" err="1" smtClean="0"/>
              <a:t>проявлется</a:t>
            </a:r>
            <a:r>
              <a:rPr lang="ru-RU" sz="2400" b="1" dirty="0" smtClean="0"/>
              <a:t> вспыхивает</a:t>
            </a:r>
          </a:p>
          <a:p>
            <a:pPr algn="ctr"/>
            <a:r>
              <a:rPr lang="ru-RU" sz="2400" b="1" dirty="0" smtClean="0"/>
              <a:t>чувство сильного возмущения и негодования</a:t>
            </a:r>
          </a:p>
          <a:p>
            <a:pPr algn="ctr"/>
            <a:r>
              <a:rPr lang="ru-RU" sz="2400" b="1" dirty="0" smtClean="0"/>
              <a:t>эмоция</a:t>
            </a:r>
            <a:endParaRPr lang="ru-RU" sz="2400" b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3357562"/>
            <a:ext cx="2857520" cy="2726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314" y="3357562"/>
            <a:ext cx="4080838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4000504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 smtClean="0">
                <a:solidFill>
                  <a:srgbClr val="FF0000"/>
                </a:solidFill>
                <a:effectLst/>
                <a:cs typeface="Aharoni" pitchFamily="2" charset="-79"/>
              </a:rPr>
              <a:t>Синквейн</a:t>
            </a:r>
            <a:r>
              <a:rPr lang="ru-RU" sz="2000" dirty="0" smtClean="0">
                <a:solidFill>
                  <a:srgbClr val="FF0000"/>
                </a:solidFill>
                <a:effectLst/>
                <a:cs typeface="Aharoni" pitchFamily="2" charset="-79"/>
              </a:rPr>
              <a:t> на тему Игра</a:t>
            </a:r>
            <a: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</a:br>
            <a:r>
              <a:rPr lang="ru-RU" sz="2000" dirty="0" err="1" smtClean="0">
                <a:solidFill>
                  <a:schemeClr val="tx1"/>
                </a:solidFill>
                <a:effectLst/>
                <a:cs typeface="Aharoni" pitchFamily="2" charset="-79"/>
              </a:rPr>
              <a:t>игра</a:t>
            </a:r>
            <a: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  <a:t/>
            </a:r>
            <a:b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  <a:t>азартная затягивающая </a:t>
            </a:r>
            <a:b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  <a:t>играют зависают проигрывают</a:t>
            </a:r>
            <a:b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  <a:t>вызывает зависимость у некоторых людей</a:t>
            </a:r>
            <a:b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</a:br>
            <a:r>
              <a:rPr lang="ru-RU" sz="2000" dirty="0" smtClean="0">
                <a:solidFill>
                  <a:schemeClr val="tx1"/>
                </a:solidFill>
                <a:effectLst/>
                <a:cs typeface="Aharoni" pitchFamily="2" charset="-79"/>
              </a:rPr>
              <a:t>покер</a:t>
            </a:r>
            <a:endParaRPr lang="ru-RU" sz="2000" dirty="0">
              <a:solidFill>
                <a:schemeClr val="tx1"/>
              </a:solidFill>
              <a:effectLst/>
              <a:cs typeface="Aharoni" pitchFamily="2" charset="-79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500042"/>
            <a:ext cx="60007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000" b="1" dirty="0" smtClean="0">
                <a:solidFill>
                  <a:srgbClr val="FF0000"/>
                </a:solidFill>
              </a:rPr>
              <a:t> на тему Игра</a:t>
            </a:r>
          </a:p>
          <a:p>
            <a:pPr algn="ctr"/>
            <a:r>
              <a:rPr lang="ru-RU" sz="2000" b="1" dirty="0" smtClean="0"/>
              <a:t>игра</a:t>
            </a:r>
          </a:p>
          <a:p>
            <a:pPr algn="ctr"/>
            <a:r>
              <a:rPr lang="ru-RU" sz="2000" b="1" dirty="0" smtClean="0"/>
              <a:t>веселая подвижная</a:t>
            </a:r>
          </a:p>
          <a:p>
            <a:pPr algn="ctr"/>
            <a:r>
              <a:rPr lang="ru-RU" sz="2000" b="1" dirty="0" smtClean="0"/>
              <a:t>бегают играют веселятся</a:t>
            </a:r>
          </a:p>
          <a:p>
            <a:pPr algn="ctr"/>
            <a:r>
              <a:rPr lang="ru-RU" sz="2000" b="1" dirty="0" smtClean="0"/>
              <a:t>то, без чего дети не могут </a:t>
            </a:r>
            <a:r>
              <a:rPr lang="ru-RU" sz="2000" b="1" dirty="0" err="1" smtClean="0"/>
              <a:t>разиваться</a:t>
            </a:r>
            <a:endParaRPr lang="ru-RU" sz="2000" b="1" dirty="0" smtClean="0"/>
          </a:p>
          <a:p>
            <a:pPr algn="ctr"/>
            <a:r>
              <a:rPr lang="ru-RU" sz="2000" b="1" dirty="0" smtClean="0"/>
              <a:t>времяпровождение</a:t>
            </a:r>
            <a:endParaRPr lang="ru-RU" sz="2000" b="1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 l="12605" r="9243"/>
          <a:stretch>
            <a:fillRect/>
          </a:stretch>
        </p:blipFill>
        <p:spPr bwMode="auto">
          <a:xfrm>
            <a:off x="6143636" y="571480"/>
            <a:ext cx="2454339" cy="2336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4786322"/>
            <a:ext cx="2428892" cy="1621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428604"/>
            <a:ext cx="87154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400" b="1" dirty="0" smtClean="0">
                <a:solidFill>
                  <a:srgbClr val="FF0000"/>
                </a:solidFill>
              </a:rPr>
              <a:t> на тему Каникулы</a:t>
            </a:r>
          </a:p>
          <a:p>
            <a:pPr algn="ctr"/>
            <a:r>
              <a:rPr lang="ru-RU" sz="2400" b="1" dirty="0" smtClean="0"/>
              <a:t>каникулы</a:t>
            </a:r>
          </a:p>
          <a:p>
            <a:pPr algn="ctr"/>
            <a:r>
              <a:rPr lang="ru-RU" sz="2400" b="1" dirty="0" smtClean="0"/>
              <a:t>летние, зимние </a:t>
            </a:r>
          </a:p>
          <a:p>
            <a:pPr algn="ctr"/>
            <a:r>
              <a:rPr lang="ru-RU" sz="2400" b="1" dirty="0" smtClean="0"/>
              <a:t>отдыхать, гулять, бездельничать </a:t>
            </a:r>
          </a:p>
          <a:p>
            <a:pPr algn="ctr"/>
            <a:r>
              <a:rPr lang="ru-RU" sz="2400" b="1" dirty="0" smtClean="0"/>
              <a:t>период, свободный от учёбы или основной деятельности</a:t>
            </a:r>
          </a:p>
          <a:p>
            <a:pPr algn="ctr"/>
            <a:r>
              <a:rPr lang="ru-RU" sz="2400" b="1" dirty="0" smtClean="0"/>
              <a:t>перерыв</a:t>
            </a:r>
            <a:endParaRPr lang="ru-RU" sz="2400" b="1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3071810"/>
            <a:ext cx="4786314" cy="345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571480"/>
            <a:ext cx="7929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</a:rPr>
              <a:t>Синквейн</a:t>
            </a:r>
            <a:r>
              <a:rPr lang="ru-RU" sz="2400" b="1" dirty="0" smtClean="0">
                <a:solidFill>
                  <a:srgbClr val="FF0000"/>
                </a:solidFill>
              </a:rPr>
              <a:t> на тему Кошечка</a:t>
            </a:r>
          </a:p>
          <a:p>
            <a:pPr algn="ctr"/>
            <a:r>
              <a:rPr lang="ru-RU" sz="2400" b="1" dirty="0" smtClean="0"/>
              <a:t>кошечка</a:t>
            </a:r>
          </a:p>
          <a:p>
            <a:pPr algn="ctr"/>
            <a:r>
              <a:rPr lang="ru-RU" sz="2400" b="1" dirty="0" smtClean="0"/>
              <a:t>мягкая пушистая</a:t>
            </a:r>
          </a:p>
          <a:p>
            <a:pPr algn="ctr"/>
            <a:r>
              <a:rPr lang="ru-RU" sz="2400" b="1" dirty="0" smtClean="0"/>
              <a:t>урчит шипит рычит</a:t>
            </a:r>
          </a:p>
          <a:p>
            <a:pPr algn="ctr"/>
            <a:r>
              <a:rPr lang="ru-RU" sz="2400" b="1" dirty="0" smtClean="0"/>
              <a:t>ластиться, подбирается все ближе...</a:t>
            </a:r>
          </a:p>
          <a:p>
            <a:pPr algn="ctr"/>
            <a:r>
              <a:rPr lang="ru-RU" sz="2400" b="1" dirty="0" smtClean="0"/>
              <a:t>лев</a:t>
            </a:r>
            <a:endParaRPr lang="ru-RU" sz="2400" b="1" dirty="0"/>
          </a:p>
        </p:txBody>
      </p:sp>
      <p:pic>
        <p:nvPicPr>
          <p:cNvPr id="21506" name="Picture 2" descr="C:\Users\Мама\Desktop\ВСЯКОЕ\разные картинки\1267572953_320x480.jpg"/>
          <p:cNvPicPr>
            <a:picLocks noChangeAspect="1" noChangeArrowheads="1"/>
          </p:cNvPicPr>
          <p:nvPr/>
        </p:nvPicPr>
        <p:blipFill>
          <a:blip r:embed="rId2" cstate="print"/>
          <a:srcRect t="17187"/>
          <a:stretch>
            <a:fillRect/>
          </a:stretch>
        </p:blipFill>
        <p:spPr bwMode="auto">
          <a:xfrm>
            <a:off x="3071802" y="2928934"/>
            <a:ext cx="3048000" cy="37861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Напишите </a:t>
            </a:r>
            <a:r>
              <a:rPr lang="ru-RU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синквейн</a:t>
            </a:r>
            <a:r>
              <a:rPr lang="ru-RU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по теме урока</a:t>
            </a:r>
            <a:endParaRPr lang="ru-RU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1714488"/>
            <a:ext cx="6833922" cy="40934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ПРАВИЛА  НАПИСАНИЯ  СИНКВЕЙНА:</a:t>
            </a:r>
          </a:p>
          <a:p>
            <a:endParaRPr lang="ru-RU" sz="2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 строка </a:t>
            </a:r>
            <a: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одно слово </a:t>
            </a:r>
          </a:p>
          <a:p>
            <a: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 существительное или местоимение)</a:t>
            </a:r>
          </a:p>
          <a:p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 строка </a:t>
            </a:r>
            <a:r>
              <a:rPr lang="ru-RU" sz="20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два слова (прилагательные)</a:t>
            </a:r>
          </a:p>
          <a:p>
            <a:endParaRPr lang="ru-RU" sz="2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3 строка </a:t>
            </a:r>
            <a: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три слова (глаголы)</a:t>
            </a:r>
          </a:p>
          <a:p>
            <a:endParaRPr lang="ru-RU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4 строка </a:t>
            </a:r>
            <a:r>
              <a:rPr lang="ru-RU" sz="20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предложение или фраза, </a:t>
            </a:r>
          </a:p>
          <a:p>
            <a:r>
              <a:rPr lang="ru-RU" sz="20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которая показывает ваше отношение к теме</a:t>
            </a:r>
          </a:p>
          <a:p>
            <a:endParaRPr lang="ru-RU" sz="20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5 строка </a:t>
            </a:r>
            <a:r>
              <a:rPr lang="ru-RU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синоним к слову в 1 строке</a:t>
            </a:r>
            <a:endParaRPr lang="ru-RU" sz="2000" b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104</TotalTime>
  <Words>381</Words>
  <Application>Microsoft Office PowerPoint</Application>
  <PresentationFormat>Экран (4:3)</PresentationFormat>
  <Paragraphs>120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Аспект</vt:lpstr>
      <vt:lpstr>СИНКВЕЙН </vt:lpstr>
      <vt:lpstr>Слайд 2</vt:lpstr>
      <vt:lpstr>Американская поэтесса  Аделаида Крэпси</vt:lpstr>
      <vt:lpstr>Слайд 4</vt:lpstr>
      <vt:lpstr>Слайд 5</vt:lpstr>
      <vt:lpstr>Примеры синквейнов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Синквейн на тему Игра игра азартная затягивающая  играют зависают проигрывают вызывает зависимость у некоторых людей покер</vt:lpstr>
      <vt:lpstr>Слайд 21</vt:lpstr>
      <vt:lpstr>Слайд 22</vt:lpstr>
      <vt:lpstr>Напишите синквейн по теме урока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</dc:creator>
  <cp:lastModifiedBy>Admin</cp:lastModifiedBy>
  <cp:revision>12</cp:revision>
  <dcterms:created xsi:type="dcterms:W3CDTF">2011-04-03T04:55:19Z</dcterms:created>
  <dcterms:modified xsi:type="dcterms:W3CDTF">2018-01-03T18:24:26Z</dcterms:modified>
</cp:coreProperties>
</file>