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830" autoAdjust="0"/>
    <p:restoredTop sz="94638" autoAdjust="0"/>
  </p:normalViewPr>
  <p:slideViewPr>
    <p:cSldViewPr>
      <p:cViewPr>
        <p:scale>
          <a:sx n="90" d="100"/>
          <a:sy n="90" d="100"/>
        </p:scale>
        <p:origin x="-984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117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3816E5-CDB9-426D-A551-94AA0FC675BB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B7EDB7-67FB-4526-9CBD-1A85B584EA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7EDB7-67FB-4526-9CBD-1A85B584EA8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4EDA-7DD8-4C36-8FBC-27ED6C996D3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B88-C1B2-4590-8542-0637F9FE4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4EDA-7DD8-4C36-8FBC-27ED6C996D3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B88-C1B2-4590-8542-0637F9FE4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4EDA-7DD8-4C36-8FBC-27ED6C996D3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B88-C1B2-4590-8542-0637F9FE4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4EDA-7DD8-4C36-8FBC-27ED6C996D3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B88-C1B2-4590-8542-0637F9FE4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4EDA-7DD8-4C36-8FBC-27ED6C996D3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B88-C1B2-4590-8542-0637F9FE4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4EDA-7DD8-4C36-8FBC-27ED6C996D3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B88-C1B2-4590-8542-0637F9FE4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4EDA-7DD8-4C36-8FBC-27ED6C996D3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B88-C1B2-4590-8542-0637F9FE4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4EDA-7DD8-4C36-8FBC-27ED6C996D3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B88-C1B2-4590-8542-0637F9FE4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4EDA-7DD8-4C36-8FBC-27ED6C996D3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B88-C1B2-4590-8542-0637F9FE4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4EDA-7DD8-4C36-8FBC-27ED6C996D3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B88-C1B2-4590-8542-0637F9FE4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64EDA-7DD8-4C36-8FBC-27ED6C996D3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58B88-C1B2-4590-8542-0637F9FE4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64EDA-7DD8-4C36-8FBC-27ED6C996D36}" type="datetimeFigureOut">
              <a:rPr lang="ru-RU" smtClean="0"/>
              <a:pPr/>
              <a:t>03.12.2013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58B88-C1B2-4590-8542-0637F9FE4E9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Elena\Desktop\Noize%20Mc%20-%20&#1042;&#1089;&#1077;&#1083;&#1077;&#1085;&#1085;&#1072;&#1103;%20&#1073;&#1077;&#1089;&#1082;&#1086;&#1085;&#1077;&#1095;&#1085;&#1072;%20(&#1084;&#1080;&#1085;&#1091;&#1089;).mp3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Noize Mc - Вселенная бесконечна (минус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572528" y="714356"/>
            <a:ext cx="304800" cy="3048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Что такое экономика</a:t>
            </a:r>
            <a:r>
              <a:rPr lang="en-US" i="1" dirty="0"/>
              <a:t>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Экономика - это часть повседневной жизни людей, люди принимают ежедневное участие в экономической деятельности, живут в экономической среде, постоянно используют термины, употребляемые экономистами (деньги, цены, заработная плата, доходы, расходы и др.).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18"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экономик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0430" y="0"/>
            <a:ext cx="5781697" cy="7000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>
                <a:ln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</a:ln>
              </a:rPr>
              <a:t>Жить и быть вне экономики невозможно. Каждому из нас знакомо слово «экономика», хотя разные люди вкладывают в него неодинаковое содержание. И многих сегодня вопрос «что такое экономика?» может поставить в тупик.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500166" y="1571612"/>
            <a:ext cx="6400800" cy="1752600"/>
          </a:xfrm>
        </p:spPr>
        <p:txBody>
          <a:bodyPr>
            <a:normAutofit fontScale="25000" lnSpcReduction="20000"/>
          </a:bodyPr>
          <a:lstStyle/>
          <a:p>
            <a:r>
              <a:rPr lang="ru-RU" sz="12800" i="1" dirty="0">
                <a:solidFill>
                  <a:schemeClr val="accent1">
                    <a:lumMod val="75000"/>
                  </a:schemeClr>
                </a:solidFill>
              </a:rPr>
              <a:t>Не следует удивляться тому, что, живя в окружении экономики, мы затрудняемся сказать, что это такое. Данное обстоятельство объясняется тем, что экономика - настолько общее, емкое, многозначное понятие, что определить ее одной фразой не представляется возможным.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/>
              <a:t>Считается, что термин </a:t>
            </a:r>
            <a:r>
              <a:rPr lang="ru-RU" b="1" i="1" dirty="0"/>
              <a:t>«экономика»</a:t>
            </a:r>
            <a:r>
              <a:rPr lang="ru-RU" i="1" dirty="0"/>
              <a:t> изобрел еще в VI в. до н. э. греческий поэт </a:t>
            </a:r>
            <a:r>
              <a:rPr lang="ru-RU" i="1" dirty="0" err="1"/>
              <a:t>Геспод</a:t>
            </a:r>
            <a:r>
              <a:rPr lang="ru-RU" i="1" dirty="0"/>
              <a:t>, соединив два слова:</a:t>
            </a:r>
          </a:p>
          <a:p>
            <a:endParaRPr lang="ru-RU" i="1" dirty="0" smtClean="0"/>
          </a:p>
          <a:p>
            <a:r>
              <a:rPr lang="ru-RU" b="1" i="1" dirty="0"/>
              <a:t>«</a:t>
            </a:r>
            <a:r>
              <a:rPr lang="ru-RU" b="1" i="1" dirty="0" err="1"/>
              <a:t>ойкос</a:t>
            </a:r>
            <a:r>
              <a:rPr lang="ru-RU" b="1" i="1" dirty="0"/>
              <a:t>»</a:t>
            </a:r>
            <a:r>
              <a:rPr lang="ru-RU" i="1" dirty="0"/>
              <a:t> (дом, хозяйство) </a:t>
            </a:r>
          </a:p>
          <a:p>
            <a:r>
              <a:rPr lang="ru-RU" i="1" dirty="0"/>
              <a:t>и </a:t>
            </a:r>
          </a:p>
          <a:p>
            <a:r>
              <a:rPr lang="ru-RU" b="1" i="1" dirty="0"/>
              <a:t>«</a:t>
            </a:r>
            <a:r>
              <a:rPr lang="ru-RU" b="1" i="1" dirty="0" err="1"/>
              <a:t>номос</a:t>
            </a:r>
            <a:r>
              <a:rPr lang="ru-RU" b="1" i="1" dirty="0"/>
              <a:t>»</a:t>
            </a:r>
            <a:r>
              <a:rPr lang="ru-RU" i="1" dirty="0"/>
              <a:t> (знаю, закон), что дословно означает искусство, знание, свод правил ведения домашнего хозяйства.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i="1" dirty="0" smtClean="0"/>
              <a:t>В </a:t>
            </a:r>
            <a:r>
              <a:rPr lang="ru-RU" i="1" dirty="0"/>
              <a:t>научный оборот этот термин был введен представителями древнегреческой экономической мысли </a:t>
            </a:r>
            <a:r>
              <a:rPr lang="ru-RU" i="1" dirty="0" err="1"/>
              <a:t>Ксенофонтом</a:t>
            </a:r>
            <a:r>
              <a:rPr lang="ru-RU" i="1" dirty="0"/>
              <a:t> (</a:t>
            </a:r>
            <a:r>
              <a:rPr lang="ru-RU" i="1" dirty="0" err="1"/>
              <a:t>ок</a:t>
            </a:r>
            <a:r>
              <a:rPr lang="ru-RU" i="1" dirty="0"/>
              <a:t>. 430-355 или 354 гг. до н. э.), написавшим труд под названием «</a:t>
            </a:r>
            <a:r>
              <a:rPr lang="ru-RU" i="1" dirty="0" err="1"/>
              <a:t>Экономикос</a:t>
            </a:r>
            <a:r>
              <a:rPr lang="ru-RU" i="1" dirty="0"/>
              <a:t>», и Аристотелем (384-322 гг. до н. э.).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tx2">
                <a:lumMod val="40000"/>
                <a:lumOff val="60000"/>
              </a:schemeClr>
            </a:gs>
            <a:gs pos="7001">
              <a:srgbClr val="E6E6E6"/>
            </a:gs>
            <a:gs pos="18000">
              <a:srgbClr val="92D050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i="1" dirty="0" smtClean="0"/>
              <a:t>Последний </a:t>
            </a:r>
            <a:r>
              <a:rPr lang="ru-RU" i="1" dirty="0"/>
              <a:t>науку о богатстве делил на:</a:t>
            </a:r>
          </a:p>
          <a:p>
            <a:pPr>
              <a:buNone/>
            </a:pPr>
            <a:r>
              <a:rPr lang="ru-RU" b="1" i="1" dirty="0" smtClean="0"/>
              <a:t>    «</a:t>
            </a:r>
            <a:r>
              <a:rPr lang="ru-RU" b="1" i="1" dirty="0"/>
              <a:t>экономию»</a:t>
            </a:r>
            <a:r>
              <a:rPr lang="ru-RU" i="1" dirty="0"/>
              <a:t> (совокупность потребительных стоимостей) </a:t>
            </a:r>
          </a:p>
          <a:p>
            <a:pPr>
              <a:buNone/>
            </a:pPr>
            <a:r>
              <a:rPr lang="ru-RU" i="1" dirty="0" smtClean="0"/>
              <a:t>    И</a:t>
            </a:r>
            <a:endParaRPr lang="ru-RU" i="1" dirty="0"/>
          </a:p>
          <a:p>
            <a:pPr>
              <a:buNone/>
            </a:pPr>
            <a:r>
              <a:rPr lang="ru-RU" b="1" i="1" dirty="0" smtClean="0"/>
              <a:t>    «</a:t>
            </a:r>
            <a:r>
              <a:rPr lang="ru-RU" b="1" i="1" dirty="0" err="1"/>
              <a:t>хрематистику</a:t>
            </a:r>
            <a:r>
              <a:rPr lang="ru-RU" b="1" i="1" dirty="0"/>
              <a:t>»</a:t>
            </a:r>
            <a:r>
              <a:rPr lang="ru-RU" i="1" dirty="0"/>
              <a:t> (искусство делать деньги).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28" y="1214422"/>
            <a:ext cx="6400800" cy="1752600"/>
          </a:xfrm>
        </p:spPr>
        <p:txBody>
          <a:bodyPr/>
          <a:lstStyle/>
          <a:p>
            <a:r>
              <a:rPr lang="ru-RU" i="1" dirty="0">
                <a:solidFill>
                  <a:schemeClr val="tx1"/>
                </a:solidFill>
              </a:rPr>
              <a:t>Но времена меняются, а вместе с ними меняется и смысл старых </a:t>
            </a:r>
            <a:r>
              <a:rPr lang="ru-RU" i="1" dirty="0" smtClean="0">
                <a:solidFill>
                  <a:schemeClr val="tx1"/>
                </a:solidFill>
              </a:rPr>
              <a:t>слов</a:t>
            </a:r>
            <a:r>
              <a:rPr lang="ru-RU" i="1" dirty="0">
                <a:solidFill>
                  <a:schemeClr val="tx1"/>
                </a:solidFill>
              </a:rPr>
              <a:t>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/>
              <a:t>В настоящее время термин «экономия» получил широкое распространение, но уже в несколько измененном виде. Сегодня под ним обычно понимают сокращение затрат, бережливость при расходовании каких-либо ресурсов. Для общества в целом экономия означает такое использование экономических ресурсов, которое ведет к максимальному повышению уровня жизни в данном обществе.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1371600" y="1571612"/>
            <a:ext cx="6400800" cy="2714644"/>
          </a:xfrm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bg2">
                    <a:lumMod val="10000"/>
                  </a:schemeClr>
                </a:solidFill>
              </a:rPr>
              <a:t>Термин </a:t>
            </a:r>
            <a:r>
              <a:rPr lang="ru-RU" b="1" i="1" dirty="0" smtClean="0">
                <a:solidFill>
                  <a:schemeClr val="bg2">
                    <a:lumMod val="10000"/>
                  </a:schemeClr>
                </a:solidFill>
              </a:rPr>
              <a:t>«экономика»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</a:rPr>
              <a:t> в современных условиях используется в следующих значениях: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1. народное хозяйство данной страны или его часть, включающая отдельные отрасли (экономика промышленности, сельского хозяйства и т. д.); хозяйство района, страны, группы стран или всего мира.</a:t>
            </a:r>
          </a:p>
          <a:p>
            <a:r>
              <a:rPr lang="ru-RU" dirty="0" smtClean="0"/>
              <a:t>2. исторически определенная совокупность экономических отношений между людьми, складывающихся в процессе хозяйственной деятельности.</a:t>
            </a:r>
          </a:p>
          <a:p>
            <a:r>
              <a:rPr lang="ru-RU" dirty="0" smtClean="0"/>
              <a:t>3. научная дисциплина, занимающаяся изучением деятельности людей, ее законов и закономерностей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6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6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Если же попытаться дать современное определение экономики одной фразой, то тогда </a:t>
            </a:r>
            <a:r>
              <a:rPr lang="ru-RU" b="1" i="1" dirty="0" smtClean="0"/>
              <a:t>экономика</a:t>
            </a:r>
            <a:r>
              <a:rPr lang="ru-RU" i="1" dirty="0" smtClean="0"/>
              <a:t> - это хозяйственная система, обеспечивающая удовлетворения потребностей людей и общества путем создания и использования необходимых жизненных благ.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Главная </a:t>
            </a:r>
            <a:r>
              <a:rPr lang="ru-RU" b="1" i="1" dirty="0" smtClean="0"/>
              <a:t>цель экономики</a:t>
            </a:r>
            <a:r>
              <a:rPr lang="ru-RU" i="1" dirty="0" smtClean="0"/>
              <a:t> - поддержание жизнедеятельности людей, создание условий для продления рода человеческого, рост благосостояния членов общества.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>
                <a:lumMod val="40000"/>
                <a:lumOff val="60000"/>
              </a:schemeClr>
            </a:gs>
            <a:gs pos="7001">
              <a:schemeClr val="bg2"/>
            </a:gs>
            <a:gs pos="18000">
              <a:schemeClr val="bg1">
                <a:lumMod val="65000"/>
              </a:schemeClr>
            </a:gs>
            <a:gs pos="47000">
              <a:schemeClr val="bg1">
                <a:lumMod val="85000"/>
              </a:schemeClr>
            </a:gs>
            <a:gs pos="85001">
              <a:schemeClr val="tx1">
                <a:lumMod val="65000"/>
                <a:lumOff val="35000"/>
              </a:schemeClr>
            </a:gs>
            <a:gs pos="100000">
              <a:schemeClr val="tx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i="1" dirty="0" smtClean="0"/>
              <a:t>Каждый человек, каждая семья принимают разные экономические решения в соответствии с доходами и расходами, ведут личную семейную экономику. Сюда включаются жилье, домашнее хозяйство, личное имущество и др. </a:t>
            </a:r>
          </a:p>
          <a:p>
            <a:r>
              <a:rPr lang="ru-RU" i="1" dirty="0" smtClean="0"/>
              <a:t>Основные экономические процессы - домашний труд, отдых, питание, воспитание детей.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Настоящий </a:t>
            </a:r>
            <a:r>
              <a:rPr lang="ru-RU" b="1" i="1" dirty="0" smtClean="0"/>
              <a:t>успех в бизнесе</a:t>
            </a:r>
            <a:r>
              <a:rPr lang="ru-RU" i="1" dirty="0" smtClean="0"/>
              <a:t> никогда не приходит случайно. Добиться долговременного успеха можно, лишь постоянно используя эффективное </a:t>
            </a:r>
            <a:r>
              <a:rPr lang="ru-RU" b="1" i="1" dirty="0" smtClean="0"/>
              <a:t>управление.</a:t>
            </a:r>
            <a:endParaRPr lang="ru-RU" i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2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animClr clrSpc="rgb">
                                      <p:cBhvr>
                                        <p:cTn id="7" dur="2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  <p:set>
                                      <p:cBhvr>
                                        <p:cTn id="8" dur="2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Существует целая наука об управлении. Оказывается, есть нечто общее в управлении страной и автомобилем, ракетной установкой и детсадовской группой - законы, принципы, правила. Именно их изучает наука об управлении</a:t>
            </a:r>
            <a:r>
              <a:rPr lang="ru-RU" i="1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Управлять фирмой - значит иметь дело с людьми, у которых могут быть разные вкусы, привычки, интересы и свои собственные цели. Нужно заинтересовать их в успехе фирмы, сделать так, чтобы они приносили ей как можно больше пользы.</a:t>
            </a:r>
            <a:endParaRPr lang="ru-RU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48000">
              <a:schemeClr val="accent5">
                <a:lumMod val="75000"/>
              </a:schemeClr>
            </a:gs>
            <a:gs pos="100000">
              <a:schemeClr val="bg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Управление в бизнесе носит название менеджмента (от английского слова </a:t>
            </a:r>
            <a:r>
              <a:rPr lang="ru-RU" i="1" dirty="0" err="1" smtClean="0"/>
              <a:t>management</a:t>
            </a:r>
            <a:r>
              <a:rPr lang="ru-RU" i="1" dirty="0" smtClean="0"/>
              <a:t> - управление).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Что же такое менеджмент?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Это умение достигать поставленных целей. Определение может показаться вам слишком простым. </a:t>
            </a:r>
          </a:p>
          <a:p>
            <a:r>
              <a:rPr lang="ru-RU" i="1" dirty="0" smtClean="0"/>
              <a:t>Однако в нем «скрыты» все виды и содержание управленческой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деньг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1819"/>
            <a:ext cx="9144000" cy="6836181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Что такое экономик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Что такое экономика</Template>
  <TotalTime>93</TotalTime>
  <Words>645</Words>
  <Application>Microsoft Office PowerPoint</Application>
  <PresentationFormat>Экран (4:3)</PresentationFormat>
  <Paragraphs>33</Paragraphs>
  <Slides>19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Что такое экономика</vt:lpstr>
      <vt:lpstr>Что такое экономика?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Что же такое менеджмент?  </vt:lpstr>
      <vt:lpstr>Слайд 19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экономика?</dc:title>
  <dc:creator>Elena</dc:creator>
  <cp:lastModifiedBy>Elena</cp:lastModifiedBy>
  <cp:revision>11</cp:revision>
  <dcterms:created xsi:type="dcterms:W3CDTF">2013-11-29T13:00:54Z</dcterms:created>
  <dcterms:modified xsi:type="dcterms:W3CDTF">2013-12-03T12:19:58Z</dcterms:modified>
</cp:coreProperties>
</file>