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A7E898-8BF1-4C2D-81D0-C5506D569EDA}" type="datetimeFigureOut">
              <a:rPr lang="ru-RU" smtClean="0"/>
              <a:t>22.10.2018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C1476-BD16-479B-A8D6-0E408B799E2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cs10.pikabu.ru/post_img/2018/01/20/9/15164632631808673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05879"/>
            <a:ext cx="5652120" cy="565212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596336" cy="6480720"/>
          </a:xfrm>
        </p:spPr>
        <p:txBody>
          <a:bodyPr>
            <a:noAutofit/>
          </a:bodyPr>
          <a:lstStyle/>
          <a:p>
            <a:pPr algn="r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Дорогие ребята старшей группы!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Пишет Вам старичок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Лесовичок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 живу в лесу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буду очень рад,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вы придете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 мне в гости. 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 я очень люблю 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гостям всегда рад!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уважением, старичок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Лесовичок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www.plantarium.ru/dat/places/4/429/56429_cbf82ac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95587" cy="5157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avatars.mds.yandex.net/get-pdb/27625/f4668f0d-3012-4d50-960e-4e0369121cce/s12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296356" cy="52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://openfito.ru/galereya/image?view=image&amp;format=raw&amp;type=img&amp;id=3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44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://landshaftportal.ru/wp-content/uploads/2016/11/5d765a-1024x7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s://w-dog.ru/wallpapers/5/0/3466471948565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97428" cy="60932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s://domovouyasha.ru/wp-content/uploads/2012/04/2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cs10.pikabu.ru/post_img/2018/01/20/9/15164632631808673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712"/>
            <a:ext cx="5652120" cy="565212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274638"/>
            <a:ext cx="7164288" cy="6178698"/>
          </a:xfrm>
        </p:spPr>
        <p:txBody>
          <a:bodyPr>
            <a:normAutofit/>
          </a:bodyPr>
          <a:lstStyle/>
          <a:p>
            <a:pPr algn="r"/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Ребята! Как же вы меня порадовали – соблюдали все правила поведения в лесу.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Узнали много нового.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я всегда жду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вас в гости.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Прогулки по лесу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очень полезны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детям и взрослым!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Всего вам доброго!</a:t>
            </a:r>
            <a:b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уважением, старичок </a:t>
            </a:r>
            <a:r>
              <a:rPr lang="ru-RU" sz="3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Лесовичок</a:t>
            </a:r>
            <a:r>
              <a:rPr lang="ru-RU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20</Words>
  <Application>Microsoft Office PowerPoint</Application>
  <PresentationFormat>Экран (4:3)</PresentationFormat>
  <Paragraphs>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Дорогие ребята старшей группы!  Пишет Вам старичок Лесовичок. Я живу в лесу и буду очень рад, если вы придете ко мне в гости.  Лес я очень люблю  и гостям всегда рад!  С уважением, старичок Лесовичок!</vt:lpstr>
      <vt:lpstr>Слайд 3</vt:lpstr>
      <vt:lpstr>Слайд 4</vt:lpstr>
      <vt:lpstr>Слайд 5</vt:lpstr>
      <vt:lpstr>Слайд 6</vt:lpstr>
      <vt:lpstr>Слайд 7</vt:lpstr>
      <vt:lpstr>Слайд 8</vt:lpstr>
      <vt:lpstr>Ребята! Как же вы меня порадовали – соблюдали все правила поведения в лесу. Узнали много нового. А я всегда жду вас в гости. Прогулки по лесу очень полезны детям и взрослым! Всего вам доброго! С уважением, старичок Лесовичок.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Irischka</dc:creator>
  <cp:lastModifiedBy>Irischka</cp:lastModifiedBy>
  <cp:revision>12</cp:revision>
  <dcterms:created xsi:type="dcterms:W3CDTF">2018-10-22T02:13:45Z</dcterms:created>
  <dcterms:modified xsi:type="dcterms:W3CDTF">2018-10-22T04:19:57Z</dcterms:modified>
</cp:coreProperties>
</file>