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971" autoAdjust="0"/>
  </p:normalViewPr>
  <p:slideViewPr>
    <p:cSldViewPr>
      <p:cViewPr varScale="1">
        <p:scale>
          <a:sx n="105" d="100"/>
          <a:sy n="105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857FE-AB68-4E8D-B6E7-5E21CE9D684C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586E29-1789-4CD9-9691-40EA8EF0E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227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586E29-1789-4CD9-9691-40EA8EF0EBF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204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70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79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11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55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021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83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952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92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745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46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29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84A1B-1B1B-4486-A2D4-E8F421B0DA8A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04017-FAEA-4B9D-9271-342FB2A8B2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6191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slide" Target="slide6.xml"/><Relationship Id="rId18" Type="http://schemas.openxmlformats.org/officeDocument/2006/relationships/image" Target="../media/image13.png"/><Relationship Id="rId3" Type="http://schemas.openxmlformats.org/officeDocument/2006/relationships/image" Target="../media/image4.png"/><Relationship Id="rId21" Type="http://schemas.openxmlformats.org/officeDocument/2006/relationships/slide" Target="slide10.xml"/><Relationship Id="rId7" Type="http://schemas.openxmlformats.org/officeDocument/2006/relationships/slide" Target="slide3.xml"/><Relationship Id="rId12" Type="http://schemas.openxmlformats.org/officeDocument/2006/relationships/image" Target="../media/image10.png"/><Relationship Id="rId17" Type="http://schemas.openxmlformats.org/officeDocument/2006/relationships/slide" Target="slide8.xml"/><Relationship Id="rId25" Type="http://schemas.openxmlformats.org/officeDocument/2006/relationships/image" Target="../media/image17.png"/><Relationship Id="rId2" Type="http://schemas.openxmlformats.org/officeDocument/2006/relationships/image" Target="../media/image3.jpg"/><Relationship Id="rId16" Type="http://schemas.openxmlformats.org/officeDocument/2006/relationships/image" Target="../media/image12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slide" Target="slide5.xml"/><Relationship Id="rId24" Type="http://schemas.openxmlformats.org/officeDocument/2006/relationships/image" Target="../media/image16.png"/><Relationship Id="rId5" Type="http://schemas.openxmlformats.org/officeDocument/2006/relationships/image" Target="../media/image6.png"/><Relationship Id="rId15" Type="http://schemas.openxmlformats.org/officeDocument/2006/relationships/slide" Target="slide7.xml"/><Relationship Id="rId23" Type="http://schemas.openxmlformats.org/officeDocument/2006/relationships/slide" Target="slide11.xml"/><Relationship Id="rId10" Type="http://schemas.openxmlformats.org/officeDocument/2006/relationships/image" Target="../media/image9.png"/><Relationship Id="rId19" Type="http://schemas.openxmlformats.org/officeDocument/2006/relationships/slide" Target="slide9.xml"/><Relationship Id="rId4" Type="http://schemas.openxmlformats.org/officeDocument/2006/relationships/image" Target="../media/image5.png"/><Relationship Id="rId9" Type="http://schemas.openxmlformats.org/officeDocument/2006/relationships/slide" Target="slide4.xml"/><Relationship Id="rId14" Type="http://schemas.openxmlformats.org/officeDocument/2006/relationships/image" Target="../media/image11.png"/><Relationship Id="rId22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slide" Target="slide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5692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3198" y="1154222"/>
            <a:ext cx="543470" cy="63251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966" y="777095"/>
            <a:ext cx="485091" cy="5645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9765" y="815208"/>
            <a:ext cx="807643" cy="9399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469" y="789313"/>
            <a:ext cx="807643" cy="93996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6432" y="1212383"/>
            <a:ext cx="543470" cy="63251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200" y="835256"/>
            <a:ext cx="485091" cy="56457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2999" y="873369"/>
            <a:ext cx="807643" cy="93996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03" y="847474"/>
            <a:ext cx="807643" cy="93996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323" y="1195174"/>
            <a:ext cx="543470" cy="63251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091" y="818047"/>
            <a:ext cx="485091" cy="56457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890" y="856160"/>
            <a:ext cx="807643" cy="93996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594" y="830265"/>
            <a:ext cx="807643" cy="93996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2372" y="3002011"/>
            <a:ext cx="543470" cy="63251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140" y="2624884"/>
            <a:ext cx="485091" cy="56457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939" y="2662997"/>
            <a:ext cx="807643" cy="93996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5643" y="2637102"/>
            <a:ext cx="807643" cy="93996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824" y="2987000"/>
            <a:ext cx="543470" cy="63251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592" y="2609873"/>
            <a:ext cx="485091" cy="56457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391" y="2647986"/>
            <a:ext cx="807643" cy="93996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095" y="2622091"/>
            <a:ext cx="807643" cy="93996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703" y="2960930"/>
            <a:ext cx="543470" cy="63251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3211" y="2583803"/>
            <a:ext cx="485091" cy="564570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270" y="2621916"/>
            <a:ext cx="807643" cy="93996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974" y="2596021"/>
            <a:ext cx="807643" cy="939969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4106" y="4939109"/>
            <a:ext cx="543470" cy="632513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6874" y="4561982"/>
            <a:ext cx="485091" cy="564570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0673" y="4600095"/>
            <a:ext cx="807643" cy="939969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7377" y="4574200"/>
            <a:ext cx="807643" cy="939969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705" y="4899738"/>
            <a:ext cx="543470" cy="632513"/>
          </a:xfrm>
          <a:prstGeom prst="rect">
            <a:avLst/>
          </a:prstGeom>
        </p:spPr>
      </p:pic>
      <p:pic>
        <p:nvPicPr>
          <p:cNvPr id="33" name="Рисунок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473" y="4522611"/>
            <a:ext cx="485091" cy="564570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272" y="4560724"/>
            <a:ext cx="807643" cy="939969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976" y="4534829"/>
            <a:ext cx="807643" cy="939969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6774" y="4939108"/>
            <a:ext cx="543470" cy="632513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9542" y="4561981"/>
            <a:ext cx="485091" cy="564570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3341" y="4600094"/>
            <a:ext cx="807643" cy="939969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045" y="4574199"/>
            <a:ext cx="807643" cy="939969"/>
          </a:xfrm>
          <a:prstGeom prst="rect">
            <a:avLst/>
          </a:prstGeom>
        </p:spPr>
      </p:pic>
      <p:pic>
        <p:nvPicPr>
          <p:cNvPr id="40" name="Рисунок 39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885" y="582380"/>
            <a:ext cx="587382" cy="1233770"/>
          </a:xfrm>
          <a:prstGeom prst="rect">
            <a:avLst/>
          </a:prstGeom>
        </p:spPr>
      </p:pic>
      <p:pic>
        <p:nvPicPr>
          <p:cNvPr id="41" name="Рисунок 40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5530" y="619232"/>
            <a:ext cx="783176" cy="1233770"/>
          </a:xfrm>
          <a:prstGeom prst="rect">
            <a:avLst/>
          </a:prstGeom>
        </p:spPr>
      </p:pic>
      <p:pic>
        <p:nvPicPr>
          <p:cNvPr id="42" name="Рисунок 41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774" y="709199"/>
            <a:ext cx="686620" cy="1233770"/>
          </a:xfrm>
          <a:prstGeom prst="rect">
            <a:avLst/>
          </a:prstGeom>
        </p:spPr>
      </p:pic>
      <p:pic>
        <p:nvPicPr>
          <p:cNvPr id="43" name="Рисунок 42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0994" y="2452013"/>
            <a:ext cx="718805" cy="1255227"/>
          </a:xfrm>
          <a:prstGeom prst="rect">
            <a:avLst/>
          </a:prstGeom>
        </p:spPr>
      </p:pic>
      <p:pic>
        <p:nvPicPr>
          <p:cNvPr id="44" name="Рисунок 43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857" y="2475114"/>
            <a:ext cx="836818" cy="1244499"/>
          </a:xfrm>
          <a:prstGeom prst="rect">
            <a:avLst/>
          </a:prstGeom>
        </p:spPr>
      </p:pic>
      <p:pic>
        <p:nvPicPr>
          <p:cNvPr id="45" name="Рисунок 44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432" y="2487158"/>
            <a:ext cx="826089" cy="1233770"/>
          </a:xfrm>
          <a:prstGeom prst="rect">
            <a:avLst/>
          </a:prstGeom>
        </p:spPr>
      </p:pic>
      <p:pic>
        <p:nvPicPr>
          <p:cNvPr id="46" name="Рисунок 45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8908" y="4363956"/>
            <a:ext cx="750991" cy="1276684"/>
          </a:xfrm>
          <a:prstGeom prst="rect">
            <a:avLst/>
          </a:prstGeom>
        </p:spPr>
      </p:pic>
      <p:pic>
        <p:nvPicPr>
          <p:cNvPr id="47" name="Рисунок 46">
            <a:hlinkClick r:id="rId21" action="ppaction://hlinksldjump"/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2843" y="4385413"/>
            <a:ext cx="783176" cy="1255227"/>
          </a:xfrm>
          <a:prstGeom prst="rect">
            <a:avLst/>
          </a:prstGeom>
        </p:spPr>
      </p:pic>
      <p:pic>
        <p:nvPicPr>
          <p:cNvPr id="48" name="Рисунок 47">
            <a:hlinkClick r:id="rId23" action="ppaction://hlinksldjump"/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000" y="4373894"/>
            <a:ext cx="675892" cy="126595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123" y="3611299"/>
            <a:ext cx="2633249" cy="2784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44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3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4" fill="hold">
                      <p:stCondLst>
                        <p:cond delay="0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4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6" fill="hold">
                      <p:stCondLst>
                        <p:cond delay="0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8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0" fill="hold">
                      <p:stCondLst>
                        <p:cond delay="0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205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6" fill="hold">
                      <p:stCondLst>
                        <p:cond delay="0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2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1" fill="hold">
                      <p:stCondLst>
                        <p:cond delay="0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2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6" fill="hold">
                      <p:stCondLst>
                        <p:cond delay="0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35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6" fill="hold">
                      <p:stCondLst>
                        <p:cond delay="0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40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1" fill="hold">
                      <p:stCondLst>
                        <p:cond delay="0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19554" y="356610"/>
            <a:ext cx="45844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В этом спорте игроки</a:t>
            </a:r>
          </a:p>
          <a:p>
            <a:r>
              <a:rPr lang="ru-RU" sz="2800" b="1" dirty="0"/>
              <a:t>Все ловки и высоки.</a:t>
            </a:r>
          </a:p>
          <a:p>
            <a:r>
              <a:rPr lang="ru-RU" sz="2800" b="1" dirty="0"/>
              <a:t>Любят в мяч они играть</a:t>
            </a:r>
          </a:p>
          <a:p>
            <a:r>
              <a:rPr lang="ru-RU" sz="2800" b="1" dirty="0"/>
              <a:t>И в кольцо его кидать.</a:t>
            </a:r>
          </a:p>
          <a:p>
            <a:r>
              <a:rPr lang="ru-RU" sz="2800" b="1" dirty="0"/>
              <a:t>Мячик звонко бьет об пол,</a:t>
            </a:r>
          </a:p>
          <a:p>
            <a:r>
              <a:rPr lang="ru-RU" sz="2800" b="1" dirty="0"/>
              <a:t>Значит, это ...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03" y="3491973"/>
            <a:ext cx="2953939" cy="312376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491973"/>
            <a:ext cx="3851920" cy="1283184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626" y="5229200"/>
            <a:ext cx="1262764" cy="121891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65812" y="3717032"/>
            <a:ext cx="352839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Баскетбол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76586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70799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Стань-ка на снаряд, дружок.</a:t>
            </a:r>
          </a:p>
          <a:p>
            <a:r>
              <a:rPr lang="ru-RU" sz="2800" b="1" dirty="0"/>
              <a:t>Раз – прыжок, и два – прыжок,</a:t>
            </a:r>
          </a:p>
          <a:p>
            <a:r>
              <a:rPr lang="ru-RU" sz="2800" b="1" dirty="0"/>
              <a:t>Три – прыжок до потолка,</a:t>
            </a:r>
          </a:p>
          <a:p>
            <a:r>
              <a:rPr lang="ru-RU" sz="2800" b="1" dirty="0"/>
              <a:t>В воздухе два кувырка!</a:t>
            </a:r>
          </a:p>
          <a:p>
            <a:r>
              <a:rPr lang="ru-RU" sz="2800" b="1" dirty="0"/>
              <a:t>Что за чудо-сетка тут?</a:t>
            </a:r>
          </a:p>
          <a:p>
            <a:r>
              <a:rPr lang="ru-RU" sz="2800" b="1" dirty="0"/>
              <a:t>Для прыжков снаряд — ...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67" y="4005064"/>
            <a:ext cx="2404462" cy="25426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188295"/>
            <a:ext cx="2960964" cy="1008113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878" y="5085184"/>
            <a:ext cx="1191224" cy="114986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436096" y="3307631"/>
            <a:ext cx="282433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Батут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98375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960" y="332656"/>
            <a:ext cx="698424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Конь, канат, бревно и брусья,</a:t>
            </a:r>
          </a:p>
          <a:p>
            <a:r>
              <a:rPr lang="ru-RU" sz="2800" b="1" dirty="0"/>
              <a:t>Кольца с ними рядом.</a:t>
            </a:r>
          </a:p>
          <a:p>
            <a:r>
              <a:rPr lang="ru-RU" sz="2800" b="1" dirty="0"/>
              <a:t>Перечислить не берусь я</a:t>
            </a:r>
          </a:p>
          <a:p>
            <a:r>
              <a:rPr lang="ru-RU" sz="2800" b="1" dirty="0"/>
              <a:t>Множество снарядов.</a:t>
            </a:r>
          </a:p>
          <a:p>
            <a:r>
              <a:rPr lang="ru-RU" sz="2800" b="1" dirty="0"/>
              <a:t>Красоту и пластику</a:t>
            </a:r>
          </a:p>
          <a:p>
            <a:r>
              <a:rPr lang="ru-RU" sz="2800" b="1" dirty="0"/>
              <a:t>Дарит нам ...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23" y="4149080"/>
            <a:ext cx="2318059" cy="24513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068959"/>
            <a:ext cx="3863479" cy="1152129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153" y="4941168"/>
            <a:ext cx="1259570" cy="121583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358012" y="3296305"/>
            <a:ext cx="40034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Гимнастика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82608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5536" y="260648"/>
            <a:ext cx="69442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Я смотрю - у чемпиона</a:t>
            </a:r>
          </a:p>
          <a:p>
            <a:r>
              <a:rPr lang="ru-RU" sz="2800" b="1" dirty="0"/>
              <a:t>Штанга весом в четверть тонны.</a:t>
            </a:r>
          </a:p>
          <a:p>
            <a:r>
              <a:rPr lang="ru-RU" sz="2800" b="1" dirty="0"/>
              <a:t>Я хочу таким же стать,</a:t>
            </a:r>
          </a:p>
          <a:p>
            <a:r>
              <a:rPr lang="ru-RU" sz="2800" b="1" dirty="0"/>
              <a:t>Чтоб сестренку защищать!</a:t>
            </a:r>
          </a:p>
          <a:p>
            <a:r>
              <a:rPr lang="ru-RU" sz="2800" b="1" dirty="0"/>
              <a:t>Буду я теперь в квартире</a:t>
            </a:r>
          </a:p>
          <a:p>
            <a:r>
              <a:rPr lang="ru-RU" sz="2800" b="1" dirty="0"/>
              <a:t>Поднимать большие ...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04" y="3710573"/>
            <a:ext cx="2735948" cy="28932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847" y="3126046"/>
            <a:ext cx="3391840" cy="1224136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5157192"/>
            <a:ext cx="1250828" cy="120739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10816" y="3353393"/>
            <a:ext cx="32319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Гири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54375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57412" y="395525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Без весла не обойдёшься,</a:t>
            </a:r>
          </a:p>
          <a:p>
            <a:r>
              <a:rPr lang="ru-RU" sz="2800" b="1" dirty="0"/>
              <a:t>Если спортом тем займёшься.</a:t>
            </a:r>
          </a:p>
          <a:p>
            <a:r>
              <a:rPr lang="ru-RU" sz="2800" b="1" dirty="0"/>
              <a:t>А как занятие зовут,</a:t>
            </a:r>
          </a:p>
          <a:p>
            <a:r>
              <a:rPr lang="ru-RU" sz="2800" b="1" dirty="0"/>
              <a:t>Где в лодке к финишу плывут</a:t>
            </a:r>
            <a:r>
              <a:rPr lang="ru-RU" sz="2800" b="1" dirty="0" smtClean="0"/>
              <a:t>?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60" y="3717032"/>
            <a:ext cx="2578297" cy="27265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135843"/>
            <a:ext cx="2267744" cy="1008112"/>
          </a:xfrm>
          <a:prstGeom prst="rect">
            <a:avLst/>
          </a:prstGeom>
        </p:spPr>
      </p:pic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769999"/>
            <a:ext cx="1272982" cy="12287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724128" y="3255178"/>
            <a:ext cx="20882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Гребля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27244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72362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Деревянных два коня</a:t>
            </a:r>
          </a:p>
          <a:p>
            <a:r>
              <a:rPr lang="ru-RU" sz="2800" b="1" dirty="0"/>
              <a:t>Вниз с горы несут меня.</a:t>
            </a:r>
          </a:p>
          <a:p>
            <a:r>
              <a:rPr lang="ru-RU" sz="2800" b="1" dirty="0"/>
              <a:t>Я в руках держу две палки,</a:t>
            </a:r>
          </a:p>
          <a:p>
            <a:r>
              <a:rPr lang="ru-RU" sz="2800" b="1" dirty="0"/>
              <a:t>Но не бью коней, их жалко.</a:t>
            </a:r>
          </a:p>
          <a:p>
            <a:r>
              <a:rPr lang="ru-RU" sz="2800" b="1" dirty="0"/>
              <a:t>А для ускоренья бега</a:t>
            </a:r>
          </a:p>
          <a:p>
            <a:r>
              <a:rPr lang="ru-RU" sz="2800" b="1" dirty="0"/>
              <a:t>Палками касаюсь снега.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38" y="3573016"/>
            <a:ext cx="2813643" cy="29753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168" y="3740644"/>
            <a:ext cx="2856459" cy="996507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157192"/>
            <a:ext cx="1296144" cy="12511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508315" y="3840761"/>
            <a:ext cx="28083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Лыжи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316348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0634" y="387756"/>
            <a:ext cx="7236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Я его кручу рукой,</a:t>
            </a:r>
          </a:p>
          <a:p>
            <a:r>
              <a:rPr lang="ru-RU" sz="2800" b="1" dirty="0"/>
              <a:t>И на шеи и ногой,</a:t>
            </a:r>
          </a:p>
          <a:p>
            <a:r>
              <a:rPr lang="ru-RU" sz="2800" b="1" dirty="0"/>
              <a:t>И на талии кручу,</a:t>
            </a:r>
          </a:p>
          <a:p>
            <a:r>
              <a:rPr lang="ru-RU" sz="2800" b="1" dirty="0"/>
              <a:t>И ронять я не хочу</a:t>
            </a:r>
            <a:r>
              <a:rPr lang="ru-RU" sz="2800" b="1" dirty="0" smtClean="0"/>
              <a:t>.</a:t>
            </a:r>
            <a:endParaRPr lang="ru-RU" sz="28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38" y="3861048"/>
            <a:ext cx="2519532" cy="26643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141556"/>
            <a:ext cx="2987824" cy="1008112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786" y="5013176"/>
            <a:ext cx="1296144" cy="12511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92080" y="3260892"/>
            <a:ext cx="295232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/>
              <a:t>Обруч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46344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08989"/>
            <a:ext cx="7236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Есть </a:t>
            </a:r>
            <a:r>
              <a:rPr lang="ru-RU" sz="2800" b="1" dirty="0"/>
              <a:t>у нас коньки одни,</a:t>
            </a:r>
          </a:p>
          <a:p>
            <a:r>
              <a:rPr lang="ru-RU" sz="2800" b="1" dirty="0"/>
              <a:t>Только летние они.</a:t>
            </a:r>
          </a:p>
          <a:p>
            <a:r>
              <a:rPr lang="ru-RU" sz="2800" b="1" dirty="0"/>
              <a:t>По асфальту мы катались</a:t>
            </a:r>
          </a:p>
          <a:p>
            <a:r>
              <a:rPr lang="ru-RU" sz="2800" b="1" dirty="0"/>
              <a:t>И довольными остались.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21" y="3555991"/>
            <a:ext cx="2882324" cy="30480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268" y="2862335"/>
            <a:ext cx="3073832" cy="854697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772390"/>
            <a:ext cx="1224161" cy="118165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92080" y="2909661"/>
            <a:ext cx="30243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/>
              <a:t>Ролики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54566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9054" y="476672"/>
            <a:ext cx="7236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Коль крепко дружишь ты со мной,</a:t>
            </a:r>
          </a:p>
          <a:p>
            <a:r>
              <a:rPr lang="ru-RU" sz="2800" b="1" dirty="0"/>
              <a:t>Настойчив в тренировках,</a:t>
            </a:r>
          </a:p>
          <a:p>
            <a:r>
              <a:rPr lang="ru-RU" sz="2800" b="1" dirty="0"/>
              <a:t>То будешь в холод, в дождь и зной</a:t>
            </a:r>
          </a:p>
          <a:p>
            <a:r>
              <a:rPr lang="ru-RU" sz="2800" b="1" dirty="0"/>
              <a:t>Выносливым и ловким.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86" y="3933056"/>
            <a:ext cx="2461441" cy="26029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763" y="3381689"/>
            <a:ext cx="2791645" cy="842383"/>
          </a:xfrm>
          <a:prstGeom prst="rect">
            <a:avLst/>
          </a:prstGeom>
        </p:spPr>
      </p:pic>
      <p:pic>
        <p:nvPicPr>
          <p:cNvPr id="6" name="Рисунок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4789252"/>
            <a:ext cx="1274948" cy="123067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31354" y="3423644"/>
            <a:ext cx="19766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/>
              <a:t>Ролики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282551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1287</TotalTime>
  <Words>249</Words>
  <Application>Microsoft Office PowerPoint</Application>
  <PresentationFormat>Экран (4:3)</PresentationFormat>
  <Paragraphs>56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36</cp:revision>
  <dcterms:created xsi:type="dcterms:W3CDTF">2017-06-22T15:38:33Z</dcterms:created>
  <dcterms:modified xsi:type="dcterms:W3CDTF">2018-04-01T11:42:36Z</dcterms:modified>
</cp:coreProperties>
</file>