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0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66DC-31B3-4076-937E-08482A69E739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61889-56AB-4491-AD8B-AA056556D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062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66DC-31B3-4076-937E-08482A69E739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61889-56AB-4491-AD8B-AA056556D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470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66DC-31B3-4076-937E-08482A69E739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61889-56AB-4491-AD8B-AA056556D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751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66DC-31B3-4076-937E-08482A69E739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61889-56AB-4491-AD8B-AA056556D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987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66DC-31B3-4076-937E-08482A69E739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61889-56AB-4491-AD8B-AA056556D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34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66DC-31B3-4076-937E-08482A69E739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61889-56AB-4491-AD8B-AA056556D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83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66DC-31B3-4076-937E-08482A69E739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61889-56AB-4491-AD8B-AA056556D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66DC-31B3-4076-937E-08482A69E739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61889-56AB-4491-AD8B-AA056556D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534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66DC-31B3-4076-937E-08482A69E739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61889-56AB-4491-AD8B-AA056556D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023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66DC-31B3-4076-937E-08482A69E739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61889-56AB-4491-AD8B-AA056556D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768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66DC-31B3-4076-937E-08482A69E739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61889-56AB-4491-AD8B-AA056556D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397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466DC-31B3-4076-937E-08482A69E739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61889-56AB-4491-AD8B-AA056556D3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31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550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836712"/>
            <a:ext cx="30963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детстве все над ним смеялись,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Оттолкнуть его старались: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Ведь никто не знал, что он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Белым лебедем рожден.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3615"/>
            <a:ext cx="5049635" cy="63459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667" y="1215237"/>
            <a:ext cx="4050188" cy="44027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2776"/>
            <a:ext cx="2088232" cy="3156075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3" y="5301208"/>
            <a:ext cx="1281723" cy="13029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35" y="2564904"/>
            <a:ext cx="3163393" cy="243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3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80728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Покупала самовар,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спасал ее комар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3615"/>
            <a:ext cx="5049635" cy="63459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667" y="1391519"/>
            <a:ext cx="4050188" cy="40501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2776"/>
            <a:ext cx="2088232" cy="3156075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3" y="5301208"/>
            <a:ext cx="1281723" cy="13029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27" y="2276872"/>
            <a:ext cx="3163393" cy="243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8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80728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Была она артисткой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Прекрасной, как звезда,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злого Карабаса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Сбежала навсегда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3615"/>
            <a:ext cx="5049635" cy="63459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449" y="1391519"/>
            <a:ext cx="2686624" cy="40501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2776"/>
            <a:ext cx="2088232" cy="3156075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3" y="5301208"/>
            <a:ext cx="1281723" cy="13029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20888"/>
            <a:ext cx="3163393" cy="243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64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80728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Уплетая калачи,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Ехал парень на печи.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Прокатился по деревне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женился на царевне.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3615"/>
            <a:ext cx="5049635" cy="63459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875" y="1196752"/>
            <a:ext cx="3327771" cy="42527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2776"/>
            <a:ext cx="2088232" cy="3156075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3" y="5301208"/>
            <a:ext cx="1281723" cy="13029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20888"/>
            <a:ext cx="3163393" cy="243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6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80728"/>
            <a:ext cx="30963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у Бабы у Яги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 совсем одной ноги,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Зато есть замечательный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Аппарат летательный.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Какой?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3615"/>
            <a:ext cx="5049635" cy="63459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875" y="1646758"/>
            <a:ext cx="3327771" cy="33527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2776"/>
            <a:ext cx="2088232" cy="3156075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3" y="5301208"/>
            <a:ext cx="1281723" cy="13029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20888"/>
            <a:ext cx="3163393" cy="243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9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80728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зайчонок, и волчица -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бегут к нему лечиться.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3615"/>
            <a:ext cx="5049635" cy="63459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334671"/>
            <a:ext cx="3012765" cy="43059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2776"/>
            <a:ext cx="2088232" cy="3156075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3" y="5301208"/>
            <a:ext cx="1281723" cy="13029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20888"/>
            <a:ext cx="3163393" cy="243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0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80728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гости к бабушке пошла,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Пироги ей понесла.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Серый Волк за ней следил,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Обманул и проглотил.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3615"/>
            <a:ext cx="5049635" cy="63459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87277"/>
            <a:ext cx="3012765" cy="40006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2776"/>
            <a:ext cx="2088232" cy="3156075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3" y="5301208"/>
            <a:ext cx="1281723" cy="13029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20888"/>
            <a:ext cx="3163393" cy="243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93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836712"/>
            <a:ext cx="30963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в Италии родился,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своей семьёй гордился.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не просто мальчик-лук,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надёжный, верный друг.</a:t>
            </a:r>
          </a:p>
          <a:p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3615"/>
            <a:ext cx="5049635" cy="63459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007" y="1487277"/>
            <a:ext cx="2734847" cy="40006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2776"/>
            <a:ext cx="2088232" cy="3156075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3" y="5301208"/>
            <a:ext cx="1281723" cy="13029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27" y="2636912"/>
            <a:ext cx="3163393" cy="243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45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450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114</Words>
  <Application>Microsoft Office PowerPoint</Application>
  <PresentationFormat>Экран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</cp:revision>
  <dcterms:created xsi:type="dcterms:W3CDTF">2018-03-30T16:23:10Z</dcterms:created>
  <dcterms:modified xsi:type="dcterms:W3CDTF">2018-03-30T16:50:07Z</dcterms:modified>
</cp:coreProperties>
</file>