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5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393195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40" y="1016068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439" y="1054181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143" y="1028286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397472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872" y="1020345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671" y="1058458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375" y="1032563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873" y="1404099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641" y="1026972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40" y="1065085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144" y="1039190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682" y="3217693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450" y="2840566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49" y="2878679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53" y="2852784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132" y="3148798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00" y="2771671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699" y="2809784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403" y="2783889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89" y="3146564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657" y="2769437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456" y="2807550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160" y="2781655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21" y="4972684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089" y="4595557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888" y="4633670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592" y="4607775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918" y="4879429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686" y="4502302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485" y="4540415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189" y="4514520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865" y="4942635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633" y="4565508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432" y="4603621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136" y="4577726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559" y="821353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202" y="804321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498" y="827078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304" y="2667695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65" y="2636912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18" y="2672792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123" y="4397531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056" y="4365104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091" y="4377421"/>
            <a:ext cx="675892" cy="12659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06354"/>
            <a:ext cx="2445069" cy="355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1642" y="836712"/>
            <a:ext cx="60246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Нам бы, вредным цокотухам,</a:t>
            </a:r>
          </a:p>
          <a:p>
            <a:r>
              <a:rPr lang="ru-RU" sz="2800" b="1" dirty="0"/>
              <a:t>Пожужжать у вас над ухом.</a:t>
            </a:r>
          </a:p>
          <a:p>
            <a:r>
              <a:rPr lang="ru-RU" sz="2800" b="1" dirty="0"/>
              <a:t>Но боимся, если вдруг</a:t>
            </a:r>
          </a:p>
          <a:p>
            <a:r>
              <a:rPr lang="ru-RU" sz="2800" b="1" dirty="0"/>
              <a:t>В уголке живет паук.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559" y="3216956"/>
            <a:ext cx="2024312" cy="29444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91973"/>
            <a:ext cx="3851920" cy="1283184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26" y="5229200"/>
            <a:ext cx="1262764" cy="12189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65812" y="3717032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Муха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0502" y="764704"/>
            <a:ext cx="7079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Я на поле и в хлеву</a:t>
            </a:r>
          </a:p>
          <a:p>
            <a:r>
              <a:rPr lang="ru-RU" sz="2800" b="1" dirty="0"/>
              <a:t>Ем и сено, и траву.</a:t>
            </a:r>
          </a:p>
          <a:p>
            <a:r>
              <a:rPr lang="ru-RU" sz="2800" b="1" dirty="0"/>
              <a:t>И жую, жую, жую,</a:t>
            </a:r>
          </a:p>
          <a:p>
            <a:r>
              <a:rPr lang="ru-RU" sz="2800" b="1" dirty="0"/>
              <a:t>Молочко потом даю</a:t>
            </a:r>
          </a:p>
          <a:p>
            <a:r>
              <a:rPr lang="ru-RU" sz="2800" b="1" dirty="0"/>
              <a:t>Маме, папе и ребенку.</a:t>
            </a:r>
          </a:p>
          <a:p>
            <a:r>
              <a:rPr lang="ru-RU" sz="2800" b="1" dirty="0"/>
              <a:t>А зовут меня Буренка.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75" y="3573016"/>
            <a:ext cx="1983610" cy="28852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872" y="3188295"/>
            <a:ext cx="2375188" cy="100811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8" y="5085184"/>
            <a:ext cx="1191224" cy="11498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65888" y="3307631"/>
            <a:ext cx="20945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Корова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1206" y="764704"/>
            <a:ext cx="6984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Громко хрюкаю в хлеву</a:t>
            </a:r>
          </a:p>
          <a:p>
            <a:r>
              <a:rPr lang="ru-RU" sz="2800" b="1" dirty="0"/>
              <a:t>И сынка к себе зову:</a:t>
            </a:r>
          </a:p>
          <a:p>
            <a:r>
              <a:rPr lang="ru-RU" sz="2800" b="1" dirty="0"/>
              <a:t>"Детка, ты не голоден?</a:t>
            </a:r>
          </a:p>
          <a:p>
            <a:r>
              <a:rPr lang="ru-RU" sz="2800" b="1" dirty="0"/>
              <a:t>Съешь на ужин желуди!"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975" y="3159177"/>
            <a:ext cx="2053100" cy="2986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068959"/>
            <a:ext cx="3863479" cy="167389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53" y="4941168"/>
            <a:ext cx="1259570" cy="12158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58012" y="3296305"/>
            <a:ext cx="40034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Свинья с поросенком</a:t>
            </a:r>
          </a:p>
        </p:txBody>
      </p:sp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3606" y="764704"/>
            <a:ext cx="69442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Вот тростинка с длинной леской,</a:t>
            </a:r>
          </a:p>
          <a:p>
            <a:r>
              <a:rPr lang="ru-RU" sz="2800" b="1" dirty="0"/>
              <a:t>А на ней крючок-подвеска.</a:t>
            </a:r>
          </a:p>
          <a:p>
            <a:r>
              <a:rPr lang="ru-RU" sz="2800" b="1" dirty="0"/>
              <a:t>За уловом я пойду</a:t>
            </a:r>
          </a:p>
          <a:p>
            <a:r>
              <a:rPr lang="ru-RU" sz="2800" b="1" dirty="0"/>
              <a:t>С этой тросточкой к пруду.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49" y="3126046"/>
            <a:ext cx="2174521" cy="31629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47" y="3126046"/>
            <a:ext cx="3391840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157192"/>
            <a:ext cx="1250828" cy="1207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10816" y="3353393"/>
            <a:ext cx="32319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Удочка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836712"/>
            <a:ext cx="73448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Здесь - куда не кинем взор -</a:t>
            </a:r>
          </a:p>
          <a:p>
            <a:r>
              <a:rPr lang="ru-RU" sz="2800" b="1" dirty="0"/>
              <a:t>Водный голубой простор.</a:t>
            </a:r>
          </a:p>
          <a:p>
            <a:r>
              <a:rPr lang="ru-RU" sz="2800" b="1" dirty="0"/>
              <a:t>В нем волна встает стеной,</a:t>
            </a:r>
          </a:p>
          <a:p>
            <a:r>
              <a:rPr lang="ru-RU" sz="2800" b="1" dirty="0"/>
              <a:t>Белый гребень над волной.</a:t>
            </a:r>
          </a:p>
          <a:p>
            <a:r>
              <a:rPr lang="ru-RU" sz="2800" b="1" dirty="0"/>
              <a:t>А порой тут тишь да гладь.</a:t>
            </a:r>
          </a:p>
          <a:p>
            <a:r>
              <a:rPr lang="ru-RU" sz="2800" b="1" dirty="0"/>
              <a:t>Все смогли его узнать?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4" y="3514368"/>
            <a:ext cx="2053100" cy="2986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135843"/>
            <a:ext cx="2267744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769999"/>
            <a:ext cx="1272982" cy="12287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24128" y="3255178"/>
            <a:ext cx="20882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Море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6259" y="620688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Над водой взметнулась глыба -</a:t>
            </a:r>
          </a:p>
          <a:p>
            <a:r>
              <a:rPr lang="ru-RU" sz="2800" b="1" dirty="0"/>
              <a:t>Это очень злая рыба.</a:t>
            </a:r>
          </a:p>
          <a:p>
            <a:r>
              <a:rPr lang="ru-RU" sz="2800" b="1" dirty="0"/>
              <a:t>Показала свой плавник</a:t>
            </a:r>
          </a:p>
          <a:p>
            <a:r>
              <a:rPr lang="ru-RU" sz="2800" b="1" dirty="0"/>
              <a:t>И опять исчезла вмиг.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85" y="3501008"/>
            <a:ext cx="1890716" cy="27501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168" y="3740644"/>
            <a:ext cx="2856459" cy="99650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157192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08315" y="3840761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Акула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Пронеслась о нем молва:</a:t>
            </a:r>
          </a:p>
          <a:p>
            <a:r>
              <a:rPr lang="ru-RU" sz="2800" b="1" dirty="0"/>
              <a:t>Восемь ног да голова.</a:t>
            </a:r>
          </a:p>
          <a:p>
            <a:r>
              <a:rPr lang="ru-RU" sz="2800" b="1" dirty="0"/>
              <a:t>Чтобы всем страшнее было,</a:t>
            </a:r>
          </a:p>
          <a:p>
            <a:r>
              <a:rPr lang="ru-RU" sz="2800" b="1" dirty="0"/>
              <a:t>Выпускает он чернила.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575" y="3569041"/>
            <a:ext cx="1824393" cy="26536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41556"/>
            <a:ext cx="2987824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86" y="5013176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36096" y="3260892"/>
            <a:ext cx="2952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Осьминог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8740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Посмотрите! Под водой</a:t>
            </a:r>
          </a:p>
          <a:p>
            <a:r>
              <a:rPr lang="ru-RU" sz="2800" b="1" dirty="0"/>
              <a:t>Вырос целый сад.</a:t>
            </a:r>
          </a:p>
          <a:p>
            <a:r>
              <a:rPr lang="ru-RU" sz="2800" b="1" dirty="0"/>
              <a:t>Он накормит нас с тобой,</a:t>
            </a:r>
          </a:p>
          <a:p>
            <a:r>
              <a:rPr lang="ru-RU" sz="2800" b="1" dirty="0"/>
              <a:t>Попадет в салат.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500" y="3245990"/>
            <a:ext cx="2072567" cy="30146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28" y="2646311"/>
            <a:ext cx="3073832" cy="1247655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72390"/>
            <a:ext cx="1224161" cy="1181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32040" y="2693637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Морская капуста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Я без моря - никуда,</a:t>
            </a:r>
          </a:p>
          <a:p>
            <a:r>
              <a:rPr lang="ru-RU" sz="2800" b="1" dirty="0"/>
              <a:t>В море - вся моя еда.</a:t>
            </a:r>
          </a:p>
          <a:p>
            <a:r>
              <a:rPr lang="ru-RU" sz="2800" b="1" dirty="0"/>
              <a:t>Сам живу на берегу,</a:t>
            </a:r>
          </a:p>
          <a:p>
            <a:r>
              <a:rPr lang="ru-RU" sz="2800" b="1" dirty="0"/>
              <a:t>Круг полярный стерегу.</a:t>
            </a:r>
          </a:p>
          <a:p>
            <a:r>
              <a:rPr lang="ru-RU" sz="2800" b="1" dirty="0"/>
              <a:t>Лапы - что-то вроде ласт.</a:t>
            </a:r>
          </a:p>
          <a:p>
            <a:r>
              <a:rPr lang="ru-RU" sz="2800" b="1" dirty="0"/>
              <a:t>Я как морж, но не клыкаст.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007" y="3573016"/>
            <a:ext cx="1890143" cy="2749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381689"/>
            <a:ext cx="2791645" cy="84238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789252"/>
            <a:ext cx="1274948" cy="1230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11699" y="3423644"/>
            <a:ext cx="20160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/>
              <a:t>Тюлень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236</Words>
  <Application>Microsoft Office PowerPoint</Application>
  <PresentationFormat>Экран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31</cp:revision>
  <dcterms:created xsi:type="dcterms:W3CDTF">2017-06-22T15:38:33Z</dcterms:created>
  <dcterms:modified xsi:type="dcterms:W3CDTF">2018-03-31T05:10:13Z</dcterms:modified>
</cp:coreProperties>
</file>