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31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71" autoAdjust="0"/>
  </p:normalViewPr>
  <p:slideViewPr>
    <p:cSldViewPr>
      <p:cViewPr varScale="1">
        <p:scale>
          <a:sx n="105" d="100"/>
          <a:sy n="105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8857FE-AB68-4E8D-B6E7-5E21CE9D684C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86E29-1789-4CD9-9691-40EA8EF0E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227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86E29-1789-4CD9-9691-40EA8EF0EBF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204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0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9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2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3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52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2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5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4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29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9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6.xml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21" Type="http://schemas.openxmlformats.org/officeDocument/2006/relationships/slide" Target="slide10.xml"/><Relationship Id="rId7" Type="http://schemas.openxmlformats.org/officeDocument/2006/relationships/slide" Target="slide3.xml"/><Relationship Id="rId12" Type="http://schemas.openxmlformats.org/officeDocument/2006/relationships/image" Target="../media/image10.png"/><Relationship Id="rId17" Type="http://schemas.openxmlformats.org/officeDocument/2006/relationships/slide" Target="slide8.xml"/><Relationship Id="rId25" Type="http://schemas.openxmlformats.org/officeDocument/2006/relationships/image" Target="../media/image17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slide" Target="slide5.xml"/><Relationship Id="rId24" Type="http://schemas.openxmlformats.org/officeDocument/2006/relationships/image" Target="../media/image16.png"/><Relationship Id="rId5" Type="http://schemas.openxmlformats.org/officeDocument/2006/relationships/image" Target="../media/image6.png"/><Relationship Id="rId15" Type="http://schemas.openxmlformats.org/officeDocument/2006/relationships/slide" Target="slide7.xml"/><Relationship Id="rId23" Type="http://schemas.openxmlformats.org/officeDocument/2006/relationships/slide" Target="slide11.xml"/><Relationship Id="rId10" Type="http://schemas.openxmlformats.org/officeDocument/2006/relationships/image" Target="../media/image9.png"/><Relationship Id="rId19" Type="http://schemas.openxmlformats.org/officeDocument/2006/relationships/slide" Target="slide9.xml"/><Relationship Id="rId4" Type="http://schemas.openxmlformats.org/officeDocument/2006/relationships/image" Target="../media/image5.png"/><Relationship Id="rId9" Type="http://schemas.openxmlformats.org/officeDocument/2006/relationships/slide" Target="slide4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2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slide" Target="slide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835" y="1748277"/>
            <a:ext cx="543470" cy="632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603" y="1371150"/>
            <a:ext cx="485091" cy="5645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402" y="1409263"/>
            <a:ext cx="807643" cy="939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106" y="1383368"/>
            <a:ext cx="807643" cy="9399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617" y="1724543"/>
            <a:ext cx="543470" cy="6325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385" y="1347416"/>
            <a:ext cx="485091" cy="564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184" y="1385529"/>
            <a:ext cx="807643" cy="9399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888" y="1359634"/>
            <a:ext cx="807643" cy="9399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111" y="1789754"/>
            <a:ext cx="543470" cy="6325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879" y="1412627"/>
            <a:ext cx="485091" cy="5645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678" y="1450740"/>
            <a:ext cx="807643" cy="9399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382" y="1424845"/>
            <a:ext cx="807643" cy="9399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645" y="3253820"/>
            <a:ext cx="543470" cy="6325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413" y="2876693"/>
            <a:ext cx="485091" cy="5645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212" y="2914806"/>
            <a:ext cx="807643" cy="9399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916" y="2888911"/>
            <a:ext cx="807643" cy="9399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645" y="3156914"/>
            <a:ext cx="543470" cy="6325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413" y="2779787"/>
            <a:ext cx="485091" cy="56457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212" y="2817900"/>
            <a:ext cx="807643" cy="9399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916" y="2792005"/>
            <a:ext cx="807643" cy="93996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127" y="3213264"/>
            <a:ext cx="543470" cy="63251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635" y="2836137"/>
            <a:ext cx="485091" cy="564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694" y="2874250"/>
            <a:ext cx="807643" cy="93996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398" y="2848355"/>
            <a:ext cx="807643" cy="93996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83" y="5034388"/>
            <a:ext cx="543470" cy="6325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051" y="4657261"/>
            <a:ext cx="485091" cy="56457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850" y="4695374"/>
            <a:ext cx="807643" cy="93996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554" y="4669479"/>
            <a:ext cx="807643" cy="93996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430" y="4913122"/>
            <a:ext cx="543470" cy="63251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198" y="4535995"/>
            <a:ext cx="485091" cy="56457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997" y="4574108"/>
            <a:ext cx="807643" cy="93996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701" y="4548213"/>
            <a:ext cx="807643" cy="93996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102" y="5034912"/>
            <a:ext cx="543470" cy="63251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870" y="4657785"/>
            <a:ext cx="485091" cy="56457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669" y="4695898"/>
            <a:ext cx="807643" cy="93996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373" y="4670003"/>
            <a:ext cx="807643" cy="939969"/>
          </a:xfrm>
          <a:prstGeom prst="rect">
            <a:avLst/>
          </a:prstGeom>
        </p:spPr>
      </p:pic>
      <p:pic>
        <p:nvPicPr>
          <p:cNvPr id="40" name="Рисунок 3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522" y="1176435"/>
            <a:ext cx="587382" cy="1233770"/>
          </a:xfrm>
          <a:prstGeom prst="rect">
            <a:avLst/>
          </a:prstGeom>
        </p:spPr>
      </p:pic>
      <p:pic>
        <p:nvPicPr>
          <p:cNvPr id="41" name="Рисунок 4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715" y="1131392"/>
            <a:ext cx="783176" cy="1233770"/>
          </a:xfrm>
          <a:prstGeom prst="rect">
            <a:avLst/>
          </a:prstGeom>
        </p:spPr>
      </p:pic>
      <p:pic>
        <p:nvPicPr>
          <p:cNvPr id="42" name="Рисунок 4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736" y="1212733"/>
            <a:ext cx="686620" cy="1233770"/>
          </a:xfrm>
          <a:prstGeom prst="rect">
            <a:avLst/>
          </a:prstGeom>
        </p:spPr>
      </p:pic>
      <p:pic>
        <p:nvPicPr>
          <p:cNvPr id="43" name="Рисунок 42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267" y="2703822"/>
            <a:ext cx="718805" cy="1255227"/>
          </a:xfrm>
          <a:prstGeom prst="rect">
            <a:avLst/>
          </a:prstGeom>
        </p:spPr>
      </p:pic>
      <p:pic>
        <p:nvPicPr>
          <p:cNvPr id="44" name="Рисунок 43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678" y="2645028"/>
            <a:ext cx="836818" cy="1244499"/>
          </a:xfrm>
          <a:prstGeom prst="rect">
            <a:avLst/>
          </a:prstGeom>
        </p:spPr>
      </p:pic>
      <p:pic>
        <p:nvPicPr>
          <p:cNvPr id="45" name="Рисунок 44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856" y="2739492"/>
            <a:ext cx="826089" cy="1233770"/>
          </a:xfrm>
          <a:prstGeom prst="rect">
            <a:avLst/>
          </a:prstGeom>
        </p:spPr>
      </p:pic>
      <p:pic>
        <p:nvPicPr>
          <p:cNvPr id="46" name="Рисунок 45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085" y="4459235"/>
            <a:ext cx="750991" cy="1276684"/>
          </a:xfrm>
          <a:prstGeom prst="rect">
            <a:avLst/>
          </a:prstGeom>
        </p:spPr>
      </p:pic>
      <p:pic>
        <p:nvPicPr>
          <p:cNvPr id="47" name="Рисунок 46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568" y="4398797"/>
            <a:ext cx="783176" cy="1255227"/>
          </a:xfrm>
          <a:prstGeom prst="rect">
            <a:avLst/>
          </a:prstGeom>
        </p:spPr>
      </p:pic>
      <p:pic>
        <p:nvPicPr>
          <p:cNvPr id="48" name="Рисунок 47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328" y="4469698"/>
            <a:ext cx="675892" cy="126595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10811"/>
            <a:ext cx="3011793" cy="225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05355" y="539301"/>
            <a:ext cx="602465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Грело солнце, теплый дождь</a:t>
            </a:r>
          </a:p>
          <a:p>
            <a:r>
              <a:rPr lang="ru-RU" sz="2800" b="1" dirty="0"/>
              <a:t>Поливал нас летом.</a:t>
            </a:r>
          </a:p>
          <a:p>
            <a:r>
              <a:rPr lang="ru-RU" sz="2800" b="1" dirty="0"/>
              <a:t>Если в первый класс пойдешь,</a:t>
            </a:r>
          </a:p>
          <a:p>
            <a:r>
              <a:rPr lang="ru-RU" sz="2800" b="1" dirty="0"/>
              <a:t>Нас возьми в букеты.</a:t>
            </a:r>
          </a:p>
          <a:p>
            <a:r>
              <a:rPr lang="ru-RU" sz="2800" b="1" dirty="0"/>
              <a:t>Мы цветочки пестрые,</a:t>
            </a:r>
          </a:p>
          <a:p>
            <a:r>
              <a:rPr lang="ru-RU" sz="2800" b="1" dirty="0"/>
              <a:t>Лепесточки острые.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556174"/>
            <a:ext cx="3780862" cy="28337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491973"/>
            <a:ext cx="3851920" cy="1283184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626" y="5229200"/>
            <a:ext cx="1262764" cy="121891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165812" y="3717032"/>
            <a:ext cx="35283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Астра</a:t>
            </a:r>
            <a:endParaRPr lang="ru-RU" sz="4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85605"/>
            <a:ext cx="1875849" cy="322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6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620688"/>
            <a:ext cx="70799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Да, в шипах мои кусты,</a:t>
            </a:r>
          </a:p>
          <a:p>
            <a:r>
              <a:rPr lang="ru-RU" sz="2800" b="1" dirty="0"/>
              <a:t>Но меня не бойся ты.</a:t>
            </a:r>
          </a:p>
          <a:p>
            <a:r>
              <a:rPr lang="ru-RU" sz="2800" b="1" dirty="0"/>
              <a:t>Я среди цветов считаюсь</a:t>
            </a:r>
          </a:p>
          <a:p>
            <a:r>
              <a:rPr lang="ru-RU" sz="2800" b="1" dirty="0"/>
              <a:t>Королевой красоты.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171561"/>
            <a:ext cx="4426069" cy="33172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188295"/>
            <a:ext cx="2960964" cy="1008113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878" y="5085184"/>
            <a:ext cx="1191224" cy="114986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436096" y="3307631"/>
            <a:ext cx="28243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Роза</a:t>
            </a:r>
            <a:endParaRPr lang="ru-RU" sz="4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098" y="536601"/>
            <a:ext cx="1820958" cy="240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5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1206" y="764704"/>
            <a:ext cx="69842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Нас колючий кустик в гости</a:t>
            </a:r>
          </a:p>
          <a:p>
            <a:r>
              <a:rPr lang="ru-RU" sz="2800" b="1" dirty="0"/>
              <a:t>Летом приглашает.</a:t>
            </a:r>
          </a:p>
          <a:p>
            <a:r>
              <a:rPr lang="ru-RU" sz="2800" b="1" dirty="0"/>
              <a:t>Полосатых ягод грозди</a:t>
            </a:r>
          </a:p>
          <a:p>
            <a:r>
              <a:rPr lang="ru-RU" sz="2800" b="1" dirty="0"/>
              <a:t>Щедро предлагает.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05" y="3446107"/>
            <a:ext cx="3989552" cy="29901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068959"/>
            <a:ext cx="3863479" cy="1152129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153" y="4941168"/>
            <a:ext cx="1259570" cy="121583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358012" y="3296305"/>
            <a:ext cx="40034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Крыжовник</a:t>
            </a:r>
            <a:endParaRPr lang="ru-RU" sz="4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286" y="764704"/>
            <a:ext cx="2770154" cy="213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8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33606" y="764704"/>
            <a:ext cx="69442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Ты на ветку посмотри -</a:t>
            </a:r>
          </a:p>
          <a:p>
            <a:r>
              <a:rPr lang="ru-RU" sz="2800" b="1" dirty="0"/>
              <a:t>Витаминов клад!</a:t>
            </a:r>
          </a:p>
          <a:p>
            <a:r>
              <a:rPr lang="ru-RU" sz="2800" b="1" dirty="0"/>
              <a:t>С твердой косточкой внутри</a:t>
            </a:r>
          </a:p>
          <a:p>
            <a:r>
              <a:rPr lang="ru-RU" sz="2800" b="1" dirty="0"/>
              <a:t>Ягодки висят.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259503"/>
            <a:ext cx="4143040" cy="31051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847" y="3126046"/>
            <a:ext cx="3391840" cy="1224136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5157192"/>
            <a:ext cx="1250828" cy="120739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110816" y="3353393"/>
            <a:ext cx="32319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Вишня</a:t>
            </a:r>
            <a:endParaRPr lang="ru-RU" sz="4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625982"/>
            <a:ext cx="2482535" cy="219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5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836712"/>
            <a:ext cx="73448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Мы на дереве высоком</a:t>
            </a:r>
          </a:p>
          <a:p>
            <a:r>
              <a:rPr lang="ru-RU" sz="2800" b="1" dirty="0"/>
              <a:t>Наливались сладким соком.</a:t>
            </a:r>
          </a:p>
          <a:p>
            <a:r>
              <a:rPr lang="ru-RU" sz="2800" b="1" dirty="0"/>
              <a:t>Ишь, созрели каковы!</a:t>
            </a:r>
          </a:p>
          <a:p>
            <a:r>
              <a:rPr lang="ru-RU" sz="2800" b="1" dirty="0"/>
              <a:t>Всем киваем из листвы.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264726"/>
            <a:ext cx="4128982" cy="30946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135843"/>
            <a:ext cx="2267744" cy="1008112"/>
          </a:xfrm>
          <a:prstGeom prst="rect">
            <a:avLst/>
          </a:prstGeom>
        </p:spPr>
      </p:pic>
      <p:pic>
        <p:nvPicPr>
          <p:cNvPr id="6" name="Рисунок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769999"/>
            <a:ext cx="1272982" cy="12287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724128" y="3255178"/>
            <a:ext cx="20882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Яблоки</a:t>
            </a:r>
            <a:endParaRPr lang="ru-RU" sz="4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40456" y1="8444" x2="54622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575" y="694573"/>
            <a:ext cx="2075813" cy="210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4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56259" y="620688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Вы моих нарвите ягод,</a:t>
            </a:r>
          </a:p>
          <a:p>
            <a:r>
              <a:rPr lang="ru-RU" sz="2800" b="1" dirty="0"/>
              <a:t>Запасите в банках на год.</a:t>
            </a:r>
          </a:p>
          <a:p>
            <a:r>
              <a:rPr lang="ru-RU" sz="2800" b="1" dirty="0"/>
              <a:t>Если будет грипп зимой,</a:t>
            </a:r>
          </a:p>
          <a:p>
            <a:r>
              <a:rPr lang="ru-RU" sz="2800" b="1" dirty="0"/>
              <a:t>То отвар поможет мой.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41126"/>
            <a:ext cx="4143506" cy="31055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168" y="3740644"/>
            <a:ext cx="2856459" cy="996507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5157192"/>
            <a:ext cx="1296144" cy="12511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08315" y="3840761"/>
            <a:ext cx="28083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Малина</a:t>
            </a:r>
            <a:endParaRPr lang="ru-RU" sz="4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471" y="613962"/>
            <a:ext cx="3789433" cy="285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48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692696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Я беру большую лейку,</a:t>
            </a:r>
          </a:p>
          <a:p>
            <a:r>
              <a:rPr lang="ru-RU" sz="2800" b="1" dirty="0"/>
              <a:t>Поливать иду семейку.</a:t>
            </a:r>
          </a:p>
          <a:p>
            <a:r>
              <a:rPr lang="ru-RU" sz="2800" b="1" dirty="0"/>
              <a:t>Красные сестрицы в ряд</a:t>
            </a:r>
          </a:p>
          <a:p>
            <a:r>
              <a:rPr lang="ru-RU" sz="2800" b="1" dirty="0"/>
              <a:t>Из-под листиков глядят.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546307"/>
            <a:ext cx="3914321" cy="29337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141556"/>
            <a:ext cx="2987824" cy="1008112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786" y="5013176"/>
            <a:ext cx="1296144" cy="12511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92080" y="3260892"/>
            <a:ext cx="29523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Клубника</a:t>
            </a:r>
            <a:endParaRPr lang="ru-RU" sz="4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611747"/>
            <a:ext cx="2731323" cy="238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4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27671" y="671667"/>
            <a:ext cx="7236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Сам алый, сахарный,</a:t>
            </a:r>
          </a:p>
          <a:p>
            <a:r>
              <a:rPr lang="ru-RU" sz="2800" b="1" dirty="0"/>
              <a:t>Кафтан зеленый, бархатный.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3214"/>
            <a:ext cx="4210246" cy="31555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268" y="2862335"/>
            <a:ext cx="3073832" cy="854697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772390"/>
            <a:ext cx="1224161" cy="118165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92080" y="2909661"/>
            <a:ext cx="3024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Арбуз</a:t>
            </a:r>
            <a:endParaRPr lang="ru-RU" sz="36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339" y="517062"/>
            <a:ext cx="2464738" cy="212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66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692696"/>
            <a:ext cx="7236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Семьдесят одежек</a:t>
            </a:r>
          </a:p>
          <a:p>
            <a:r>
              <a:rPr lang="ru-RU" sz="2800" b="1" dirty="0"/>
              <a:t>и все без застежек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456335"/>
            <a:ext cx="4016375" cy="30102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763" y="3381689"/>
            <a:ext cx="2791645" cy="842383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789252"/>
            <a:ext cx="1274948" cy="12306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880058" y="3423644"/>
            <a:ext cx="20792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/>
              <a:t>Капуста</a:t>
            </a:r>
            <a:endParaRPr lang="ru-RU" sz="4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898833"/>
            <a:ext cx="3075825" cy="213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1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158</Words>
  <Application>Microsoft Office PowerPoint</Application>
  <PresentationFormat>Экран (4:3)</PresentationFormat>
  <Paragraphs>44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39</cp:revision>
  <dcterms:created xsi:type="dcterms:W3CDTF">2017-06-22T15:38:33Z</dcterms:created>
  <dcterms:modified xsi:type="dcterms:W3CDTF">2018-03-31T17:58:17Z</dcterms:modified>
</cp:coreProperties>
</file>