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71" autoAdjust="0"/>
  </p:normalViewPr>
  <p:slideViewPr>
    <p:cSldViewPr>
      <p:cViewPr varScale="1">
        <p:scale>
          <a:sx n="105" d="100"/>
          <a:sy n="105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10.png"/><Relationship Id="rId18" Type="http://schemas.openxmlformats.org/officeDocument/2006/relationships/slide" Target="slide9.xml"/><Relationship Id="rId3" Type="http://schemas.openxmlformats.org/officeDocument/2006/relationships/image" Target="../media/image4.png"/><Relationship Id="rId21" Type="http://schemas.openxmlformats.org/officeDocument/2006/relationships/image" Target="../media/image14.png"/><Relationship Id="rId7" Type="http://schemas.openxmlformats.org/officeDocument/2006/relationships/image" Target="../media/image7.png"/><Relationship Id="rId12" Type="http://schemas.openxmlformats.org/officeDocument/2006/relationships/slide" Target="slide6.xml"/><Relationship Id="rId17" Type="http://schemas.openxmlformats.org/officeDocument/2006/relationships/image" Target="../media/image12.png"/><Relationship Id="rId2" Type="http://schemas.openxmlformats.org/officeDocument/2006/relationships/image" Target="../media/image3.png"/><Relationship Id="rId16" Type="http://schemas.openxmlformats.org/officeDocument/2006/relationships/slide" Target="slide8.xml"/><Relationship Id="rId20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11" Type="http://schemas.openxmlformats.org/officeDocument/2006/relationships/image" Target="../media/image9.png"/><Relationship Id="rId24" Type="http://schemas.openxmlformats.org/officeDocument/2006/relationships/image" Target="../media/image16.gif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23" Type="http://schemas.openxmlformats.org/officeDocument/2006/relationships/image" Target="../media/image15.png"/><Relationship Id="rId10" Type="http://schemas.openxmlformats.org/officeDocument/2006/relationships/slide" Target="slide5.xml"/><Relationship Id="rId19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slide" Target="slide7.xml"/><Relationship Id="rId22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069" y="1575840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837" y="1198713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636" y="1236826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340" y="1210931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543" y="1636253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11" y="1259126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110" y="1297239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814" y="1271344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541" y="1619835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309" y="1242708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108" y="1280821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812" y="1254926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879" y="3225399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647" y="2848272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446" y="2886385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150" y="2860490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571" y="3212640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339" y="2835513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138" y="2873626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842" y="2847731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557" y="3187361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325" y="2810234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124" y="2848347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828" y="2822452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518" y="4885457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286" y="4508330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085" y="4546443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789" y="4520548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357" y="4848338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125" y="4471211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924" y="4509324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628" y="4483429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533" y="4888499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301" y="4511372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100" y="4549485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804" y="4523590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756" y="1003998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641" y="1043102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166" y="1042814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501" y="2675401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604" y="2700754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286" y="2713589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320" y="4310304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495" y="4334013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759" y="4323285"/>
            <a:ext cx="675892" cy="1265955"/>
          </a:xfrm>
          <a:prstGeom prst="rect">
            <a:avLst/>
          </a:prstGeom>
        </p:spPr>
      </p:pic>
      <p:cxnSp>
        <p:nvCxnSpPr>
          <p:cNvPr id="49" name="Прямая соединительная линия 48"/>
          <p:cNvCxnSpPr/>
          <p:nvPr/>
        </p:nvCxnSpPr>
        <p:spPr>
          <a:xfrm>
            <a:off x="4906314" y="1043102"/>
            <a:ext cx="0" cy="469015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6706514" y="1052736"/>
            <a:ext cx="0" cy="469015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3008380" y="2420888"/>
            <a:ext cx="521030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H="1">
            <a:off x="3106114" y="4077072"/>
            <a:ext cx="521030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3" name="Picture 2" descr="Картинки по запросу почемучка клипарт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67" y="2460856"/>
            <a:ext cx="2734735" cy="307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3490" y="1484784"/>
            <a:ext cx="5472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_PresentumCps" panose="04040704070802020202" pitchFamily="82" charset="-52"/>
              </a:rPr>
              <a:t>На ком совершила путешествие </a:t>
            </a:r>
            <a:r>
              <a:rPr lang="ru-RU" sz="2800" dirty="0" err="1">
                <a:latin typeface="a_PresentumCps" panose="04040704070802020202" pitchFamily="82" charset="-52"/>
              </a:rPr>
              <a:t>Дюймовочка</a:t>
            </a:r>
            <a:r>
              <a:rPr lang="ru-RU" sz="2800" dirty="0">
                <a:latin typeface="a_PresentumCps" panose="04040704070802020202" pitchFamily="82" charset="-52"/>
              </a:rPr>
              <a:t>?</a:t>
            </a:r>
            <a:endParaRPr lang="ru-RU" sz="2800" b="1" dirty="0">
              <a:latin typeface="a_PresentumCps" panose="04040704070802020202" pitchFamily="8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66" y="4080023"/>
            <a:ext cx="2162803" cy="24338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949" y="2780928"/>
            <a:ext cx="3625581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1394773"/>
            <a:ext cx="54463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_PresentumCps" panose="04040704070802020202" pitchFamily="82" charset="-52"/>
              </a:rPr>
              <a:t>Кого маленькая разбойница дала в помощь Герде?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9" y="4078644"/>
            <a:ext cx="2117286" cy="23825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433" y="2780928"/>
            <a:ext cx="2682851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35696" y="1251917"/>
            <a:ext cx="58326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_PresentumCps" panose="04040704070802020202" pitchFamily="82" charset="-52"/>
              </a:rPr>
              <a:t>В кого превратился великан-людоед из сказки «Кот в сапогах»?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8" y="4082322"/>
            <a:ext cx="2238731" cy="25192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807323"/>
            <a:ext cx="3086020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9448" y="1250757"/>
            <a:ext cx="51125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_PresentumCps" panose="04040704070802020202" pitchFamily="82" charset="-52"/>
              </a:rPr>
              <a:t>Зверь, который гулял сам по себе? </a:t>
            </a:r>
            <a:endParaRPr lang="ru-RU" sz="2800" b="1" dirty="0">
              <a:latin typeface="a_PresentumCps" panose="04040704070802020202" pitchFamily="8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8" y="4082322"/>
            <a:ext cx="2238731" cy="25192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780928"/>
            <a:ext cx="2085789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09861" y="1250757"/>
            <a:ext cx="52704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_PresentumCps" panose="04040704070802020202" pitchFamily="82" charset="-52"/>
              </a:rPr>
              <a:t>Посадили зернышко - вырастили солнышко.</a:t>
            </a:r>
            <a:endParaRPr lang="ru-RU" sz="2800" b="1" dirty="0">
              <a:latin typeface="a_PresentumCps" panose="04040704070802020202" pitchFamily="8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63" y="4076806"/>
            <a:ext cx="2056564" cy="23142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708920"/>
            <a:ext cx="2280827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35696" y="1251917"/>
            <a:ext cx="54726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_PresentumCps" panose="04040704070802020202" pitchFamily="82" charset="-52"/>
              </a:rPr>
              <a:t>Я вырос на грядке, характер мой гадкий, куда ни приду, всех до слез доведу.</a:t>
            </a:r>
            <a:endParaRPr lang="ru-RU" sz="2800" b="1" dirty="0">
              <a:latin typeface="a_PresentumCps" panose="04040704070802020202" pitchFamily="8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8" y="4082322"/>
            <a:ext cx="2238731" cy="25192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721" y="2780928"/>
            <a:ext cx="3004558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1323925"/>
            <a:ext cx="57606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_PresentumCps" panose="04040704070802020202" pitchFamily="82" charset="-52"/>
              </a:rPr>
              <a:t>Сижу на дереве, кругла, как шар, вкусна, как мед, красна, как </a:t>
            </a:r>
            <a:r>
              <a:rPr lang="ru-RU" sz="2800" dirty="0" smtClean="0">
                <a:latin typeface="a_PresentumCps" panose="04040704070802020202" pitchFamily="82" charset="-52"/>
              </a:rPr>
              <a:t>кровь.</a:t>
            </a:r>
            <a:endParaRPr lang="ru-RU" sz="2800" b="1" dirty="0">
              <a:latin typeface="a_PresentumCps" panose="04040704070802020202" pitchFamily="8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53" y="4080483"/>
            <a:ext cx="2178009" cy="24509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439" y="2852936"/>
            <a:ext cx="3758593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82238" y="1268760"/>
            <a:ext cx="4942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_PresentumCps" panose="04040704070802020202" pitchFamily="82" charset="-52"/>
              </a:rPr>
              <a:t>Не огонь, а жжется.</a:t>
            </a:r>
            <a:endParaRPr lang="ru-RU" sz="2800" b="1" dirty="0">
              <a:latin typeface="a_PresentumCps" panose="04040704070802020202" pitchFamily="8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9" y="4078644"/>
            <a:ext cx="2117286" cy="23825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485" y="2348880"/>
            <a:ext cx="3828808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23727" y="1250757"/>
            <a:ext cx="49889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_PresentumCps" panose="04040704070802020202" pitchFamily="82" charset="-52"/>
              </a:rPr>
              <a:t>У кого в дверях застрял Винни-Пух?</a:t>
            </a:r>
            <a:endParaRPr lang="ru-RU" sz="2800" b="1" dirty="0">
              <a:latin typeface="a_PresentumCps" panose="04040704070802020202" pitchFamily="82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9" y="4078644"/>
            <a:ext cx="2117286" cy="23825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636912"/>
            <a:ext cx="3826553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89</Words>
  <Application>Microsoft Office PowerPoint</Application>
  <PresentationFormat>Экран (4:3)</PresentationFormat>
  <Paragraphs>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20</cp:revision>
  <dcterms:created xsi:type="dcterms:W3CDTF">2017-06-22T15:38:33Z</dcterms:created>
  <dcterms:modified xsi:type="dcterms:W3CDTF">2018-06-13T15:03:05Z</dcterms:modified>
</cp:coreProperties>
</file>