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70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9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11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50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23.06.2017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02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23.06.2017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83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23.06.2017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52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92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45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46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29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84A1B-1B1B-4486-A2D4-E8F421B0DA8A}" type="datetimeFigureOut">
              <a:rPr lang="ru-RU" smtClean="0"/>
              <a:t>23.06.2017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19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6.xml"/><Relationship Id="rId18" Type="http://schemas.openxmlformats.org/officeDocument/2006/relationships/image" Target="../media/image13.png"/><Relationship Id="rId3" Type="http://schemas.openxmlformats.org/officeDocument/2006/relationships/image" Target="../media/image4.png"/><Relationship Id="rId21" Type="http://schemas.openxmlformats.org/officeDocument/2006/relationships/slide" Target="slide10.xml"/><Relationship Id="rId7" Type="http://schemas.openxmlformats.org/officeDocument/2006/relationships/slide" Target="slide3.xml"/><Relationship Id="rId12" Type="http://schemas.openxmlformats.org/officeDocument/2006/relationships/image" Target="../media/image10.png"/><Relationship Id="rId17" Type="http://schemas.openxmlformats.org/officeDocument/2006/relationships/slide" Target="slide8.xml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slide" Target="slide5.xml"/><Relationship Id="rId24" Type="http://schemas.openxmlformats.org/officeDocument/2006/relationships/image" Target="../media/image16.png"/><Relationship Id="rId5" Type="http://schemas.openxmlformats.org/officeDocument/2006/relationships/image" Target="../media/image6.png"/><Relationship Id="rId15" Type="http://schemas.openxmlformats.org/officeDocument/2006/relationships/slide" Target="slide7.xml"/><Relationship Id="rId23" Type="http://schemas.openxmlformats.org/officeDocument/2006/relationships/slide" Target="slide11.xml"/><Relationship Id="rId10" Type="http://schemas.openxmlformats.org/officeDocument/2006/relationships/image" Target="../media/image9.png"/><Relationship Id="rId19" Type="http://schemas.openxmlformats.org/officeDocument/2006/relationships/slide" Target="slide9.xml"/><Relationship Id="rId4" Type="http://schemas.openxmlformats.org/officeDocument/2006/relationships/image" Target="../media/image5.png"/><Relationship Id="rId9" Type="http://schemas.openxmlformats.org/officeDocument/2006/relationships/slide" Target="slide4.xml"/><Relationship Id="rId14" Type="http://schemas.openxmlformats.org/officeDocument/2006/relationships/image" Target="../media/image11.png"/><Relationship Id="rId22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569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948" y="1675057"/>
            <a:ext cx="543470" cy="6325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716" y="1297930"/>
            <a:ext cx="485091" cy="5645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515" y="1336043"/>
            <a:ext cx="807643" cy="9399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219" y="1310148"/>
            <a:ext cx="807643" cy="9399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422" y="1735470"/>
            <a:ext cx="543470" cy="6325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190" y="1358343"/>
            <a:ext cx="485091" cy="5645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989" y="1396456"/>
            <a:ext cx="807643" cy="9399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693" y="1370561"/>
            <a:ext cx="807643" cy="93996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716" y="1719052"/>
            <a:ext cx="543470" cy="6325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484" y="1341925"/>
            <a:ext cx="485091" cy="56457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283" y="1380038"/>
            <a:ext cx="807643" cy="93996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987" y="1354143"/>
            <a:ext cx="807643" cy="93996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364" y="3203870"/>
            <a:ext cx="543470" cy="63251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132" y="2826743"/>
            <a:ext cx="485091" cy="56457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931" y="2864856"/>
            <a:ext cx="807643" cy="93996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635" y="2838961"/>
            <a:ext cx="807643" cy="93996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191111"/>
            <a:ext cx="543470" cy="63251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824" y="2813984"/>
            <a:ext cx="485091" cy="56457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623" y="2852097"/>
            <a:ext cx="807643" cy="93996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327" y="2826202"/>
            <a:ext cx="807643" cy="93996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018" y="3165832"/>
            <a:ext cx="543470" cy="63251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786" y="2788705"/>
            <a:ext cx="485091" cy="56457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585" y="2826818"/>
            <a:ext cx="807643" cy="939969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289" y="2800923"/>
            <a:ext cx="807643" cy="93996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068" y="4704728"/>
            <a:ext cx="543470" cy="63251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836" y="4327601"/>
            <a:ext cx="485091" cy="56457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635" y="4365714"/>
            <a:ext cx="807643" cy="939969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339" y="4339819"/>
            <a:ext cx="807643" cy="939969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833" y="4635640"/>
            <a:ext cx="543470" cy="632513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601" y="4258513"/>
            <a:ext cx="485091" cy="56457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400" y="4296626"/>
            <a:ext cx="807643" cy="939969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104" y="4270731"/>
            <a:ext cx="807643" cy="939969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083" y="4707770"/>
            <a:ext cx="543470" cy="632513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851" y="4330643"/>
            <a:ext cx="485091" cy="56457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650" y="4368756"/>
            <a:ext cx="807643" cy="939969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354" y="4342861"/>
            <a:ext cx="807643" cy="939969"/>
          </a:xfrm>
          <a:prstGeom prst="rect">
            <a:avLst/>
          </a:prstGeom>
        </p:spPr>
      </p:pic>
      <p:pic>
        <p:nvPicPr>
          <p:cNvPr id="40" name="Рисунок 39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635" y="1103215"/>
            <a:ext cx="587382" cy="1233770"/>
          </a:xfrm>
          <a:prstGeom prst="rect">
            <a:avLst/>
          </a:prstGeom>
        </p:spPr>
      </p:pic>
      <p:pic>
        <p:nvPicPr>
          <p:cNvPr id="41" name="Рисунок 40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520" y="1142319"/>
            <a:ext cx="783176" cy="1233770"/>
          </a:xfrm>
          <a:prstGeom prst="rect">
            <a:avLst/>
          </a:prstGeom>
        </p:spPr>
      </p:pic>
      <p:pic>
        <p:nvPicPr>
          <p:cNvPr id="42" name="Рисунок 4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341" y="1142031"/>
            <a:ext cx="686620" cy="1233770"/>
          </a:xfrm>
          <a:prstGeom prst="rect">
            <a:avLst/>
          </a:prstGeom>
        </p:spPr>
      </p:pic>
      <p:pic>
        <p:nvPicPr>
          <p:cNvPr id="43" name="Рисунок 42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380" y="2653872"/>
            <a:ext cx="718805" cy="1255227"/>
          </a:xfrm>
          <a:prstGeom prst="rect">
            <a:avLst/>
          </a:prstGeom>
        </p:spPr>
      </p:pic>
      <p:pic>
        <p:nvPicPr>
          <p:cNvPr id="44" name="Рисунок 43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483" y="2679225"/>
            <a:ext cx="836818" cy="1244499"/>
          </a:xfrm>
          <a:prstGeom prst="rect">
            <a:avLst/>
          </a:prstGeom>
        </p:spPr>
      </p:pic>
      <p:pic>
        <p:nvPicPr>
          <p:cNvPr id="45" name="Рисунок 44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141" y="2692060"/>
            <a:ext cx="826089" cy="1233770"/>
          </a:xfrm>
          <a:prstGeom prst="rect">
            <a:avLst/>
          </a:prstGeom>
        </p:spPr>
      </p:pic>
      <p:pic>
        <p:nvPicPr>
          <p:cNvPr id="46" name="Рисунок 45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870" y="4129575"/>
            <a:ext cx="750991" cy="1276684"/>
          </a:xfrm>
          <a:prstGeom prst="rect">
            <a:avLst/>
          </a:prstGeom>
        </p:spPr>
      </p:pic>
      <p:pic>
        <p:nvPicPr>
          <p:cNvPr id="47" name="Рисунок 46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971" y="4121315"/>
            <a:ext cx="783176" cy="1255227"/>
          </a:xfrm>
          <a:prstGeom prst="rect">
            <a:avLst/>
          </a:prstGeom>
        </p:spPr>
      </p:pic>
      <p:pic>
        <p:nvPicPr>
          <p:cNvPr id="48" name="Рисунок 47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309" y="4142556"/>
            <a:ext cx="675892" cy="126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44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Три струны, играет звонко</a:t>
            </a:r>
          </a:p>
          <a:p>
            <a:r>
              <a:rPr lang="ru-RU" sz="2800" b="1" dirty="0"/>
              <a:t>Инструмент тот — «треуголка».</a:t>
            </a:r>
          </a:p>
          <a:p>
            <a:r>
              <a:rPr lang="ru-RU" sz="2800" b="1" dirty="0"/>
              <a:t>Поскорее узнавай-ка,</a:t>
            </a:r>
          </a:p>
          <a:p>
            <a:r>
              <a:rPr lang="ru-RU" sz="2800" b="1" dirty="0"/>
              <a:t>Что же это?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95" y="4014530"/>
            <a:ext cx="1406369" cy="25647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790" y="4231769"/>
            <a:ext cx="3170124" cy="195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6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Со мной в поход легко идти, </a:t>
            </a:r>
          </a:p>
          <a:p>
            <a:r>
              <a:rPr lang="ru-RU" sz="2800" b="1" dirty="0"/>
              <a:t>Со мною весело в пути, </a:t>
            </a:r>
          </a:p>
          <a:p>
            <a:r>
              <a:rPr lang="ru-RU" sz="2800" b="1" dirty="0"/>
              <a:t>И я крикун, и я буян, </a:t>
            </a:r>
          </a:p>
          <a:p>
            <a:r>
              <a:rPr lang="ru-RU" sz="2800" b="1" dirty="0"/>
              <a:t>Я звонкий, круглый...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15" y="4014530"/>
            <a:ext cx="1376772" cy="25108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141" y="3830393"/>
            <a:ext cx="2759420" cy="275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75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76379" y="862042"/>
            <a:ext cx="53285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В руки ты ее возьмешь, </a:t>
            </a:r>
          </a:p>
          <a:p>
            <a:r>
              <a:rPr lang="ru-RU" sz="2800" b="1" dirty="0"/>
              <a:t>То растянешь, то сожмешь! </a:t>
            </a:r>
          </a:p>
          <a:p>
            <a:r>
              <a:rPr lang="ru-RU" sz="2800" b="1" dirty="0"/>
              <a:t>Звонкая, нарядная, </a:t>
            </a:r>
          </a:p>
          <a:p>
            <a:r>
              <a:rPr lang="ru-RU" sz="2800" b="1" dirty="0"/>
              <a:t>Русская, двухрядная. </a:t>
            </a:r>
          </a:p>
          <a:p>
            <a:r>
              <a:rPr lang="ru-RU" sz="2800" b="1" dirty="0"/>
              <a:t>Заиграет, только тронь, </a:t>
            </a:r>
          </a:p>
          <a:p>
            <a:r>
              <a:rPr lang="ru-RU" sz="2800" b="1" dirty="0"/>
              <a:t>Как зовут ее?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43" y="4014530"/>
            <a:ext cx="1455741" cy="26548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414" y="4179941"/>
            <a:ext cx="3044523" cy="202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8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91680" y="764704"/>
            <a:ext cx="53285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Звенит струна, поет она,</a:t>
            </a:r>
          </a:p>
          <a:p>
            <a:r>
              <a:rPr lang="ru-RU" sz="2800" b="1" dirty="0"/>
              <a:t>И песня всем ее слышна.</a:t>
            </a:r>
          </a:p>
          <a:p>
            <a:r>
              <a:rPr lang="ru-RU" sz="2800" b="1" dirty="0"/>
              <a:t>Шесть струн играют что угодно,</a:t>
            </a:r>
          </a:p>
          <a:p>
            <a:r>
              <a:rPr lang="ru-RU" sz="2800" b="1" dirty="0"/>
              <a:t>А инструмент тот вечно модный.</a:t>
            </a:r>
          </a:p>
          <a:p>
            <a:r>
              <a:rPr lang="ru-RU" sz="2800" b="1" dirty="0"/>
              <a:t>Он никогда не станет старым.</a:t>
            </a:r>
          </a:p>
          <a:p>
            <a:r>
              <a:rPr lang="ru-RU" sz="2800" b="1" dirty="0"/>
              <a:t>Тот инструмент зовем...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43" y="4014530"/>
            <a:ext cx="1455741" cy="26548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5" y="4445013"/>
            <a:ext cx="3702578" cy="159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5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В лесу вырезана, </a:t>
            </a:r>
          </a:p>
          <a:p>
            <a:r>
              <a:rPr lang="ru-RU" sz="2800" b="1" dirty="0"/>
              <a:t>Гладко вытесана, </a:t>
            </a:r>
          </a:p>
          <a:p>
            <a:r>
              <a:rPr lang="ru-RU" sz="2800" b="1" dirty="0"/>
              <a:t>Поет-заливается. </a:t>
            </a:r>
          </a:p>
          <a:p>
            <a:r>
              <a:rPr lang="ru-RU" sz="2800" b="1" dirty="0"/>
              <a:t>Как называется?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01" y="4014530"/>
            <a:ext cx="1337287" cy="24388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443" y="4336908"/>
            <a:ext cx="3535048" cy="176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4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75656" y="675283"/>
            <a:ext cx="60486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Это что за инструмент высотою в целый дом?</a:t>
            </a:r>
          </a:p>
          <a:p>
            <a:r>
              <a:rPr lang="ru-RU" sz="2400" b="1" dirty="0"/>
              <a:t>В трубы, в дерево одет, украшения на нем.</a:t>
            </a:r>
          </a:p>
          <a:p>
            <a:r>
              <a:rPr lang="ru-RU" sz="2400" b="1" dirty="0"/>
              <a:t>Голосов имеет много этот звучный великан.</a:t>
            </a:r>
          </a:p>
          <a:p>
            <a:r>
              <a:rPr lang="ru-RU" sz="2400" b="1" dirty="0"/>
              <a:t>Он то ласковый, то строгий, а зовут его...</a:t>
            </a:r>
            <a:endParaRPr lang="ru-RU" sz="2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43" y="4014530"/>
            <a:ext cx="1455741" cy="26548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623" y="3895027"/>
            <a:ext cx="1542690" cy="265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48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Музыкант, певец, рассказчик,</a:t>
            </a:r>
          </a:p>
          <a:p>
            <a:r>
              <a:rPr lang="ru-RU" sz="2800" b="1" dirty="0"/>
              <a:t>А всего — труба да ящик.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30" y="4014530"/>
            <a:ext cx="1416256" cy="25828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232" y="3895027"/>
            <a:ext cx="2171470" cy="265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44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8" y="836712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Как будто девушка запела,</a:t>
            </a:r>
          </a:p>
          <a:p>
            <a:r>
              <a:rPr lang="ru-RU" sz="2800" b="1" dirty="0"/>
              <a:t>И в зале словно посветлело.</a:t>
            </a:r>
          </a:p>
          <a:p>
            <a:r>
              <a:rPr lang="ru-RU" sz="2800" b="1" dirty="0"/>
              <a:t>Скользит мелодия так гибко.</a:t>
            </a:r>
          </a:p>
          <a:p>
            <a:r>
              <a:rPr lang="ru-RU" sz="2800" b="1" dirty="0"/>
              <a:t>Затихло все: играет...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15" y="4014530"/>
            <a:ext cx="1376772" cy="25108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23" y="3895027"/>
            <a:ext cx="2651286" cy="265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66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8" y="836712"/>
            <a:ext cx="53285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Песню запоем все вместе,</a:t>
            </a:r>
          </a:p>
          <a:p>
            <a:r>
              <a:rPr lang="ru-RU" sz="2800" b="1" dirty="0"/>
              <a:t>Зазвучит по школе песня.</a:t>
            </a:r>
          </a:p>
          <a:p>
            <a:r>
              <a:rPr lang="ru-RU" sz="2800" b="1" dirty="0"/>
              <a:t>Складно, слаженно и дружно.</a:t>
            </a:r>
          </a:p>
          <a:p>
            <a:r>
              <a:rPr lang="ru-RU" sz="2800" b="1" dirty="0"/>
              <a:t>Вместе петь, ребята, нужно.</a:t>
            </a:r>
          </a:p>
          <a:p>
            <a:r>
              <a:rPr lang="ru-RU" sz="2800" b="1" dirty="0"/>
              <a:t>Песней полон коридор —</a:t>
            </a:r>
          </a:p>
          <a:p>
            <a:r>
              <a:rPr lang="ru-RU" sz="2800" b="1" dirty="0"/>
              <a:t>Так старается наш..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15" y="4014530"/>
            <a:ext cx="1376772" cy="25108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700" y="4149081"/>
            <a:ext cx="3998057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53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222</Words>
  <Application>Microsoft Office PowerPoint</Application>
  <PresentationFormat>Экран (4:3)</PresentationFormat>
  <Paragraphs>40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13</cp:revision>
  <dcterms:created xsi:type="dcterms:W3CDTF">2017-06-22T15:38:33Z</dcterms:created>
  <dcterms:modified xsi:type="dcterms:W3CDTF">2017-06-23T18:37:15Z</dcterms:modified>
</cp:coreProperties>
</file>