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handoutMasterIdLst>
    <p:handoutMasterId r:id="rId32"/>
  </p:handoutMasterIdLst>
  <p:sldIdLst>
    <p:sldId id="256" r:id="rId2"/>
    <p:sldId id="288" r:id="rId3"/>
    <p:sldId id="257" r:id="rId4"/>
    <p:sldId id="258" r:id="rId5"/>
    <p:sldId id="260" r:id="rId6"/>
    <p:sldId id="261" r:id="rId7"/>
    <p:sldId id="263" r:id="rId8"/>
    <p:sldId id="264" r:id="rId9"/>
    <p:sldId id="265" r:id="rId10"/>
    <p:sldId id="266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67" r:id="rId20"/>
    <p:sldId id="268" r:id="rId21"/>
    <p:sldId id="269" r:id="rId22"/>
    <p:sldId id="270" r:id="rId23"/>
    <p:sldId id="279" r:id="rId24"/>
    <p:sldId id="280" r:id="rId25"/>
    <p:sldId id="281" r:id="rId26"/>
    <p:sldId id="286" r:id="rId27"/>
    <p:sldId id="282" r:id="rId28"/>
    <p:sldId id="283" r:id="rId29"/>
    <p:sldId id="284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30"/>
    <p:penClr>
      <a:schemeClr val="folHlink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62F0D-30F8-44C1-B648-6E5D13C746CA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D61A9-21C6-422C-9196-F5132A43FE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CCD4D22-00A8-4FB7-94B6-6913476DD2D3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5CF74D4-6027-44C5-BB7E-0FEAF867C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764704"/>
            <a:ext cx="7916416" cy="223224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Если бы я был гидом, или почему стоит посетить Лондон?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250" b="1" dirty="0" smtClean="0">
                <a:solidFill>
                  <a:schemeClr val="tx1"/>
                </a:solidFill>
              </a:rPr>
              <a:t>Проект выполнил ученик 5 класса Б</a:t>
            </a:r>
          </a:p>
          <a:p>
            <a:r>
              <a:rPr lang="ru-RU" sz="2250" b="1" dirty="0" smtClean="0">
                <a:solidFill>
                  <a:schemeClr val="tx1"/>
                </a:solidFill>
              </a:rPr>
              <a:t> МОУ гимназии №8</a:t>
            </a:r>
          </a:p>
          <a:p>
            <a:r>
              <a:rPr lang="ru-RU" sz="2350" b="1" dirty="0" smtClean="0">
                <a:solidFill>
                  <a:schemeClr val="tx1"/>
                </a:solidFill>
              </a:rPr>
              <a:t>Матвей Семин</a:t>
            </a:r>
          </a:p>
          <a:p>
            <a:endParaRPr lang="ru-RU" sz="2250" b="1" i="1" dirty="0"/>
          </a:p>
          <a:p>
            <a:r>
              <a:rPr lang="ru-RU" sz="2250" b="1" i="1" dirty="0" smtClean="0"/>
              <a:t>Волгоград, 2018г.</a:t>
            </a:r>
            <a:endParaRPr lang="ru-RU" sz="2250" b="1" i="1" dirty="0"/>
          </a:p>
        </p:txBody>
      </p:sp>
    </p:spTree>
  </p:cSld>
  <p:clrMapOvr>
    <a:masterClrMapping/>
  </p:clrMapOvr>
  <p:transition advTm="565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02627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 smtClean="0"/>
              <a:t>Актуальность </a:t>
            </a:r>
            <a:r>
              <a:rPr lang="ru-RU" dirty="0" smtClean="0"/>
              <a:t>темы нашего проекта заключается в том, что при изучении английского языка невозможно обойти стороной достопримечательности страны изучаемого языка, их разнообразие и архитектурные особенности, которые позволяют наглядно представить город Лондон – столицу Великобритании, познакомиться поближе с его национальным колоритом.</a:t>
            </a:r>
          </a:p>
          <a:p>
            <a:r>
              <a:rPr lang="ru-RU" dirty="0" smtClean="0"/>
              <a:t>  В своей работе мы отразили тот факт, как заинтересовала нас тема достопримечательностей Лондона и свои идеи самостоятельного поиска и обобщения информации о каждой из них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smtClean="0"/>
              <a:t>Целью </a:t>
            </a:r>
            <a:r>
              <a:rPr lang="ru-RU" dirty="0" smtClean="0"/>
              <a:t>нашей работы было создание виртуальной экскурсии, которая бы объединила всю собранную информацию о выбранных нами нескольких наиболее популярных достопримечательностях столицы Великобритании. В ходе этой работы мы считаем, что достигли поставленной цели.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smtClean="0"/>
              <a:t>Задачи, </a:t>
            </a:r>
            <a:r>
              <a:rPr lang="ru-RU" dirty="0" smtClean="0"/>
              <a:t>которые мы решали, чтобы достичь цели: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 - обсудили предмет исследования с учителем, получили дополнительную информацию, уточнили цель.</a:t>
            </a:r>
          </a:p>
          <a:p>
            <a:r>
              <a:rPr lang="ru-RU" dirty="0" smtClean="0"/>
              <a:t>- установили план </a:t>
            </a:r>
            <a:r>
              <a:rPr lang="ru-RU" dirty="0" smtClean="0"/>
              <a:t>действий.</a:t>
            </a:r>
            <a:endParaRPr lang="ru-RU" dirty="0" smtClean="0"/>
          </a:p>
          <a:p>
            <a:r>
              <a:rPr lang="ru-RU" dirty="0" smtClean="0"/>
              <a:t>- проанализировали информацию, подготовили материалы к созданию виртуальной экскурсии.</a:t>
            </a:r>
          </a:p>
          <a:p>
            <a:r>
              <a:rPr lang="ru-RU" dirty="0" smtClean="0"/>
              <a:t>- продемонстрировали проекты по отдельности, проанализировали полученные результаты,  провели оценивание друг друга  и самооценку.</a:t>
            </a:r>
          </a:p>
          <a:p>
            <a:r>
              <a:rPr lang="ru-RU" dirty="0" smtClean="0"/>
              <a:t>- создали презентацию.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  В ходе работы над проектом мы пользовались следующими </a:t>
            </a:r>
            <a:r>
              <a:rPr lang="ru-RU" b="1" dirty="0" smtClean="0"/>
              <a:t>методами: </a:t>
            </a:r>
            <a:r>
              <a:rPr lang="ru-RU" dirty="0" smtClean="0"/>
              <a:t>частично-поисковый, библиографический.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Практическая значимость </a:t>
            </a:r>
            <a:r>
              <a:rPr lang="ru-RU" dirty="0" smtClean="0"/>
              <a:t>нашего проекта заключается в том, что эту презентацию можно использовать на уроках английского языка для ознакомления других классов с достопримечательностями Лондона, она носит культурно-просветительский характер, расширяет кругозор и развивает наглядно-образное мышление, позволяет совершить путешествие по Лондону, не выходя из класса.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859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treet-map-of-london-city-centr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6264696" cy="4464496"/>
          </a:xfrm>
        </p:spPr>
      </p:pic>
      <p:pic>
        <p:nvPicPr>
          <p:cNvPr id="6" name="Содержимое 5" descr="_london_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839744" y="1268760"/>
            <a:ext cx="2304256" cy="252028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Map of Central London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ондо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1713" y="1196752"/>
            <a:ext cx="7943364" cy="47525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river Thames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уэрский мост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476672"/>
            <a:ext cx="7992888" cy="554461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уэрский мост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620688"/>
            <a:ext cx="6984776" cy="547260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уэр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332656"/>
            <a:ext cx="7704856" cy="576064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уэр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340768"/>
            <a:ext cx="6912768" cy="47525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Tower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london-bigben and westminster pala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8504" y="1481138"/>
            <a:ext cx="7986992" cy="446814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Westminster Palace or the Houses of Parliament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иг бен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5427" y="1481138"/>
            <a:ext cx="8053145" cy="446814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Big Ben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uckingham Pala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196752"/>
            <a:ext cx="7056784" cy="488600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Buckingham Palace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ukingemskiy_dvorec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692696"/>
            <a:ext cx="7488832" cy="53144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oroleva-Elizaveta-II-pokidaet-Bukingemskiy-dvore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3" y="1196752"/>
            <a:ext cx="7560839" cy="481034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Guard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rafalgarskaya-ploshhad-v-Londo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268760"/>
            <a:ext cx="7416824" cy="473834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Trafalgar Square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elsons-Column-Trafalgar-Square-Lond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1268760"/>
            <a:ext cx="5040560" cy="511256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Nelson’s column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олонна нельсону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332656"/>
            <a:ext cx="5256584" cy="590465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ондонская нац галлере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83849"/>
            <a:ext cx="8229600" cy="432054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National Gallery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национальная галере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620689"/>
            <a:ext cx="7632848" cy="54006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t_Pauls_aeri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484784"/>
            <a:ext cx="6624736" cy="460851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St. Paul’s Cathedral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t-Paul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836712"/>
            <a:ext cx="7344816" cy="517038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Vestminsterskoe_Abbatstv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481138"/>
            <a:ext cx="7056784" cy="461215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Westminster Abbey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Westminster-Abbey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476672"/>
            <a:ext cx="7848872" cy="547260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yde-Park-London-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481138"/>
            <a:ext cx="7560839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Hide Park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he_Orangery_in_Hyde_Park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556792"/>
            <a:ext cx="6480720" cy="453650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Orangery in Hide Park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гайд парк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404664"/>
            <a:ext cx="7416824" cy="560243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щлимпиада в гайд парк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404664"/>
            <a:ext cx="7488832" cy="561662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london_ey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196752"/>
            <a:ext cx="7416824" cy="482453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London Eye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ондонский глаз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548680"/>
            <a:ext cx="7416824" cy="54584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ондонский глаз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764704"/>
            <a:ext cx="7560840" cy="524239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инальный файл для презентации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260648"/>
            <a:ext cx="7416824" cy="576064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132</TotalTime>
  <Words>73</Words>
  <Application>Microsoft Office PowerPoint</Application>
  <PresentationFormat>Экран (4:3)</PresentationFormat>
  <Paragraphs>35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Открытая</vt:lpstr>
      <vt:lpstr>Если бы я был гидом, или почему стоит посетить Лондон?</vt:lpstr>
      <vt:lpstr>Слайд 2</vt:lpstr>
      <vt:lpstr>Map of Central London</vt:lpstr>
      <vt:lpstr>The river Thames</vt:lpstr>
      <vt:lpstr>Слайд 5</vt:lpstr>
      <vt:lpstr>Слайд 6</vt:lpstr>
      <vt:lpstr>Слайд 7</vt:lpstr>
      <vt:lpstr>The Tower</vt:lpstr>
      <vt:lpstr>Westminster Palace or the Houses of Parliament</vt:lpstr>
      <vt:lpstr>Big Ben</vt:lpstr>
      <vt:lpstr>Buckingham Palace</vt:lpstr>
      <vt:lpstr>Слайд 12</vt:lpstr>
      <vt:lpstr>The Guard</vt:lpstr>
      <vt:lpstr>Trafalgar Square</vt:lpstr>
      <vt:lpstr>Nelson’s column</vt:lpstr>
      <vt:lpstr>Слайд 16</vt:lpstr>
      <vt:lpstr>The National Gallery</vt:lpstr>
      <vt:lpstr>Слайд 18</vt:lpstr>
      <vt:lpstr>St. Paul’s Cathedral</vt:lpstr>
      <vt:lpstr>Слайд 20</vt:lpstr>
      <vt:lpstr>Westminster Abbey</vt:lpstr>
      <vt:lpstr>Слайд 22</vt:lpstr>
      <vt:lpstr>Hide Park</vt:lpstr>
      <vt:lpstr>Orangery in Hide Park</vt:lpstr>
      <vt:lpstr>Слайд 25</vt:lpstr>
      <vt:lpstr>Слайд 26</vt:lpstr>
      <vt:lpstr>London Eye </vt:lpstr>
      <vt:lpstr>Слайд 28</vt:lpstr>
      <vt:lpstr>Слайд 29</vt:lpstr>
      <vt:lpstr>Слайд 30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Если бы я был гидом, или почему стоит посетить Лондон?</dc:title>
  <dc:creator>Pc</dc:creator>
  <cp:lastModifiedBy>Pc</cp:lastModifiedBy>
  <cp:revision>18</cp:revision>
  <dcterms:created xsi:type="dcterms:W3CDTF">2018-10-25T15:03:24Z</dcterms:created>
  <dcterms:modified xsi:type="dcterms:W3CDTF">2018-11-01T17:18:27Z</dcterms:modified>
</cp:coreProperties>
</file>