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7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1" r:id="rId16"/>
    <p:sldId id="269" r:id="rId17"/>
    <p:sldId id="270" r:id="rId18"/>
    <p:sldId id="272" r:id="rId19"/>
    <p:sldId id="274" r:id="rId20"/>
    <p:sldId id="275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559" autoAdjust="0"/>
    <p:restoredTop sz="86444" autoAdjust="0"/>
  </p:normalViewPr>
  <p:slideViewPr>
    <p:cSldViewPr>
      <p:cViewPr varScale="1">
        <p:scale>
          <a:sx n="75" d="100"/>
          <a:sy n="75" d="100"/>
        </p:scale>
        <p:origin x="-1872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6" y="345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43DE0-B5B6-4649-9A4D-440FDAF4527C}" type="datetimeFigureOut">
              <a:rPr lang="ru-RU" smtClean="0"/>
              <a:pPr/>
              <a:t>01.11.2018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16DF1FC4-4C32-4DFC-9E5E-D63276BFF3E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43DE0-B5B6-4649-9A4D-440FDAF4527C}" type="datetimeFigureOut">
              <a:rPr lang="ru-RU" smtClean="0"/>
              <a:pPr/>
              <a:t>01.11.2018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F1FC4-4C32-4DFC-9E5E-D63276BFF3E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43DE0-B5B6-4649-9A4D-440FDAF4527C}" type="datetimeFigureOut">
              <a:rPr lang="ru-RU" smtClean="0"/>
              <a:pPr/>
              <a:t>01.11.2018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16DF1FC4-4C32-4DFC-9E5E-D63276BFF3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43DE0-B5B6-4649-9A4D-440FDAF4527C}" type="datetimeFigureOut">
              <a:rPr lang="ru-RU" smtClean="0"/>
              <a:pPr/>
              <a:t>01.11.2018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F1FC4-4C32-4DFC-9E5E-D63276BFF3E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43DE0-B5B6-4649-9A4D-440FDAF4527C}" type="datetimeFigureOut">
              <a:rPr lang="ru-RU" smtClean="0"/>
              <a:pPr/>
              <a:t>01.11.2018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F1FC4-4C32-4DFC-9E5E-D63276BFF3E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43DE0-B5B6-4649-9A4D-440FDAF4527C}" type="datetimeFigureOut">
              <a:rPr lang="ru-RU" smtClean="0"/>
              <a:pPr/>
              <a:t>01.11.2018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F1FC4-4C32-4DFC-9E5E-D63276BFF3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43DE0-B5B6-4649-9A4D-440FDAF4527C}" type="datetimeFigureOut">
              <a:rPr lang="ru-RU" smtClean="0"/>
              <a:pPr/>
              <a:t>01.11.2018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F1FC4-4C32-4DFC-9E5E-D63276BFF3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43DE0-B5B6-4649-9A4D-440FDAF4527C}" type="datetimeFigureOut">
              <a:rPr lang="ru-RU" smtClean="0"/>
              <a:pPr/>
              <a:t>01.11.2018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F1FC4-4C32-4DFC-9E5E-D63276BFF3E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43DE0-B5B6-4649-9A4D-440FDAF4527C}" type="datetimeFigureOut">
              <a:rPr lang="ru-RU" smtClean="0"/>
              <a:pPr/>
              <a:t>01.11.2018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16DF1FC4-4C32-4DFC-9E5E-D63276BFF3E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43DE0-B5B6-4649-9A4D-440FDAF4527C}" type="datetimeFigureOut">
              <a:rPr lang="ru-RU" smtClean="0"/>
              <a:pPr/>
              <a:t>01.11.2018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F1FC4-4C32-4DFC-9E5E-D63276BFF3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43DE0-B5B6-4649-9A4D-440FDAF4527C}" type="datetimeFigureOut">
              <a:rPr lang="ru-RU" smtClean="0"/>
              <a:pPr/>
              <a:t>01.11.2018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F1FC4-4C32-4DFC-9E5E-D63276BFF3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F8C43DE0-B5B6-4649-9A4D-440FDAF4527C}" type="datetimeFigureOut">
              <a:rPr lang="ru-RU" smtClean="0"/>
              <a:pPr/>
              <a:t>01.11.2018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16DF1FC4-4C32-4DFC-9E5E-D63276BFF3E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15616" y="3200400"/>
            <a:ext cx="6912768" cy="1600200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Презентацию выполнил ученик 5 класса А МОУ гимназии № 8 </a:t>
            </a:r>
          </a:p>
          <a:p>
            <a:r>
              <a:rPr lang="ru-RU" dirty="0" err="1" smtClean="0">
                <a:solidFill>
                  <a:schemeClr val="tx1"/>
                </a:solidFill>
              </a:rPr>
              <a:t>Викулин</a:t>
            </a:r>
            <a:r>
              <a:rPr lang="ru-RU" dirty="0" smtClean="0">
                <a:solidFill>
                  <a:schemeClr val="tx1"/>
                </a:solidFill>
              </a:rPr>
              <a:t> Роман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>
                <a:latin typeface="+mn-lt"/>
              </a:rPr>
              <a:t>Слова вежливости в английском языке</a:t>
            </a:r>
            <a:endParaRPr lang="ru-RU" dirty="0">
              <a:latin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91880" y="5877272"/>
            <a:ext cx="2069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Волгоград, 2018 г.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914400" y="332656"/>
            <a:ext cx="7772400" cy="5687144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 smtClean="0"/>
              <a:t>Цель нашей работы</a:t>
            </a:r>
            <a:r>
              <a:rPr lang="ru-RU" dirty="0" smtClean="0"/>
              <a:t>: знакомство с миром вежливых слов и речевых оборотов на английском языке, а также с английским речевым этикетом.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Задачи:</a:t>
            </a:r>
            <a:r>
              <a:rPr lang="ru-RU" dirty="0" smtClean="0"/>
              <a:t> познакомиться с использованием вежливых слов в английском языке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Предмет исследования:</a:t>
            </a:r>
            <a:r>
              <a:rPr lang="ru-RU" dirty="0" smtClean="0"/>
              <a:t> слова вежливости в английском </a:t>
            </a:r>
            <a:r>
              <a:rPr lang="ru-RU" smtClean="0"/>
              <a:t>языке       </a:t>
            </a:r>
            <a:endParaRPr lang="ru-RU" smtClean="0"/>
          </a:p>
          <a:p>
            <a:r>
              <a:rPr lang="ru-RU" smtClean="0"/>
              <a:t> </a:t>
            </a:r>
            <a:r>
              <a:rPr lang="ru-RU" b="1" dirty="0" smtClean="0"/>
              <a:t>Актуальность</a:t>
            </a:r>
            <a:r>
              <a:rPr lang="ru-RU" dirty="0" smtClean="0"/>
              <a:t> исследования заключается в том, что  если все вокруг будут вежливыми, то в глобальном масштабе не будет войн и все проблемы будут решаться через мир и, если все вокруг будут вежливыми для малого общества- то люди будут внимательными терпимыми друг к другу и счастливыми, а значит, не будет конфликтных ситуаций.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приветствие1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611560" y="3573016"/>
            <a:ext cx="2304256" cy="2772322"/>
          </a:xfrm>
        </p:spPr>
      </p:pic>
      <p:pic>
        <p:nvPicPr>
          <p:cNvPr id="10" name="Содержимое 9" descr="приветствие2.jp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2843808" y="0"/>
            <a:ext cx="6120680" cy="424847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Содержимое 4" descr="прощание.pn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323529" y="3005386"/>
            <a:ext cx="3528392" cy="3579039"/>
          </a:xfrm>
        </p:spPr>
      </p:pic>
      <p:pic>
        <p:nvPicPr>
          <p:cNvPr id="6" name="Содержимое 5" descr="прощание2.pn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3491880" y="-171400"/>
            <a:ext cx="5191745" cy="626469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Содержимое 4" descr="meeting_shakinghands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5724128" y="188640"/>
            <a:ext cx="2880319" cy="2736304"/>
          </a:xfrm>
        </p:spPr>
      </p:pic>
      <p:pic>
        <p:nvPicPr>
          <p:cNvPr id="6" name="Содержимое 5" descr="знакомство.jp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179512" y="2420888"/>
            <a:ext cx="5472608" cy="517582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Содержимое 5" descr="-thanksgiving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683569" y="3789040"/>
            <a:ext cx="3384376" cy="2808312"/>
          </a:xfrm>
        </p:spPr>
      </p:pic>
      <p:pic>
        <p:nvPicPr>
          <p:cNvPr id="7" name="Содержимое 6" descr="благодарность2.jp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4211960" y="260648"/>
            <a:ext cx="4608511" cy="575915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Содержимое 4" descr="-spasibo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2656940"/>
            <a:ext cx="4032448" cy="3292340"/>
          </a:xfrm>
        </p:spPr>
      </p:pic>
      <p:pic>
        <p:nvPicPr>
          <p:cNvPr id="6" name="Содержимое 5" descr="пожалуйста.gif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4572000" y="-315416"/>
            <a:ext cx="4392488" cy="482453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Содержимое 4" descr="thanks.pn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4139952" y="908720"/>
            <a:ext cx="3749675" cy="4464496"/>
          </a:xfrm>
        </p:spPr>
      </p:pic>
      <p:pic>
        <p:nvPicPr>
          <p:cNvPr id="6" name="Содержимое 5" descr="kak-otvetiti-na-spasibo-po-angliyski.pn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0" y="1988840"/>
            <a:ext cx="3749675" cy="568863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Содержимое 4" descr="прощение2.gif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-468560" y="3356992"/>
            <a:ext cx="4608512" cy="3312368"/>
          </a:xfrm>
        </p:spPr>
      </p:pic>
      <p:pic>
        <p:nvPicPr>
          <p:cNvPr id="6" name="Содержимое 5" descr="прощение3.gif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4139952" y="476672"/>
            <a:ext cx="4608512" cy="388843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Содержимое 4" descr="прощение.gif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3429000"/>
            <a:ext cx="4104455" cy="3024335"/>
          </a:xfrm>
        </p:spPr>
      </p:pic>
      <p:pic>
        <p:nvPicPr>
          <p:cNvPr id="6" name="Содержимое 5" descr="извинение.jp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4499992" y="260648"/>
            <a:ext cx="4392488" cy="345638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Содержимое 4" descr="excuse sorry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188640"/>
            <a:ext cx="4176464" cy="2448272"/>
          </a:xfrm>
        </p:spPr>
      </p:pic>
      <p:pic>
        <p:nvPicPr>
          <p:cNvPr id="6" name="Содержимое 5" descr="excuse sorry2.jp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1043608" y="2708920"/>
            <a:ext cx="7920880" cy="374441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Can you help me?</a:t>
            </a:r>
            <a:endParaRPr lang="ru-RU" dirty="0"/>
          </a:p>
        </p:txBody>
      </p:sp>
      <p:pic>
        <p:nvPicPr>
          <p:cNvPr id="5" name="Содержимое 4" descr="помощь2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323529" y="3717032"/>
            <a:ext cx="4104456" cy="2592288"/>
          </a:xfrm>
        </p:spPr>
      </p:pic>
      <p:pic>
        <p:nvPicPr>
          <p:cNvPr id="6" name="Содержимое 5" descr="помощь.jp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5004048" y="548680"/>
            <a:ext cx="3744416" cy="489654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Содержимое 4" descr="о случившемся2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4077072"/>
            <a:ext cx="3528393" cy="2376264"/>
          </a:xfrm>
        </p:spPr>
      </p:pic>
      <p:pic>
        <p:nvPicPr>
          <p:cNvPr id="6" name="Содержимое 5" descr="о случившемся.jp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3851920" y="692696"/>
            <a:ext cx="4831705" cy="432224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Содержимое 4" descr="ободрение успокоение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755576" y="332656"/>
            <a:ext cx="6336704" cy="2299019"/>
          </a:xfrm>
        </p:spPr>
      </p:pic>
      <p:pic>
        <p:nvPicPr>
          <p:cNvPr id="6" name="Содержимое 5" descr="успокоение и одобрение.jp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3851920" y="2780928"/>
            <a:ext cx="4831705" cy="422108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Содержимое 4" descr="успокоение и одобрение2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395537" y="3212976"/>
            <a:ext cx="3960440" cy="3312368"/>
          </a:xfrm>
        </p:spPr>
      </p:pic>
      <p:pic>
        <p:nvPicPr>
          <p:cNvPr id="6" name="Содержимое 5" descr="успокоение и одобрение3.jp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4499992" y="404665"/>
            <a:ext cx="4392488" cy="417646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Содержимое 4" descr="пожелания4.gif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251521" y="3068960"/>
            <a:ext cx="3888432" cy="3240360"/>
          </a:xfrm>
        </p:spPr>
      </p:pic>
      <p:pic>
        <p:nvPicPr>
          <p:cNvPr id="6" name="Содержимое 5" descr="пожелания3.gif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4211960" y="188640"/>
            <a:ext cx="4608512" cy="495128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Содержимое 4" descr="пожелания.gif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2564904"/>
            <a:ext cx="4608511" cy="4032448"/>
          </a:xfrm>
        </p:spPr>
      </p:pic>
      <p:pic>
        <p:nvPicPr>
          <p:cNvPr id="6" name="Содержимое 5" descr="пожелания2.gif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2555777" y="332656"/>
            <a:ext cx="5544616" cy="188725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Содержимое 4" descr="комплимент2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611561" y="3212976"/>
            <a:ext cx="3456384" cy="3024336"/>
          </a:xfrm>
        </p:spPr>
      </p:pic>
      <p:pic>
        <p:nvPicPr>
          <p:cNvPr id="6" name="Содержимое 5" descr="комплимент3.jp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3851920" y="0"/>
            <a:ext cx="5112568" cy="510652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Содержимое 6" descr="будь вежлив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332656"/>
            <a:ext cx="8352928" cy="575915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финальный файл для презентации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476672"/>
            <a:ext cx="8640960" cy="583264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84</TotalTime>
  <Words>50</Words>
  <Application>Microsoft Office PowerPoint</Application>
  <PresentationFormat>Экран (4:3)</PresentationFormat>
  <Paragraphs>7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Справедливость</vt:lpstr>
      <vt:lpstr>Слова вежливости в английском языке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Can you help me?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Company>Krokoz™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Слова вежливости в английском языке</dc:title>
  <dc:creator>Pc</dc:creator>
  <cp:lastModifiedBy>Pc</cp:lastModifiedBy>
  <cp:revision>11</cp:revision>
  <dcterms:created xsi:type="dcterms:W3CDTF">2018-10-27T16:27:24Z</dcterms:created>
  <dcterms:modified xsi:type="dcterms:W3CDTF">2018-11-01T16:54:10Z</dcterms:modified>
</cp:coreProperties>
</file>