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8" r:id="rId2"/>
    <p:sldId id="279" r:id="rId3"/>
    <p:sldId id="268" r:id="rId4"/>
    <p:sldId id="275" r:id="rId5"/>
    <p:sldId id="263" r:id="rId6"/>
    <p:sldId id="280" r:id="rId7"/>
    <p:sldId id="281" r:id="rId8"/>
    <p:sldId id="282" r:id="rId9"/>
    <p:sldId id="283" r:id="rId10"/>
    <p:sldId id="276" r:id="rId11"/>
    <p:sldId id="277" r:id="rId12"/>
    <p:sldId id="274" r:id="rId1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35" d="100"/>
          <a:sy n="35" d="100"/>
        </p:scale>
        <p:origin x="-96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3330" y="11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AA022F5-9703-4B90-8B21-0C65ABD44F7E}" type="datetime1">
              <a:rPr lang="ru-RU" smtClean="0"/>
              <a:pPr rtl="0"/>
              <a:t>14.11.2017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63FFE7F-C917-439A-8026-3D301EB5CC28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52799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541C1F1-A08D-408C-828C-5DFF929E3B24}" type="datetime1">
              <a:rPr lang="ru-RU" noProof="0" smtClean="0"/>
              <a:pPr rtl="0"/>
              <a:t>14.11.2017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EC0B30D-C07A-425B-A90C-BA7BEB191079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7231904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EC0B30D-C07A-425B-A90C-BA7BEB191079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8187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EC0B30D-C07A-425B-A90C-BA7BEB191079}" type="slidenum">
              <a:rPr lang="ru-RU" noProof="0" smtClean="0"/>
              <a:pPr rtl="0"/>
              <a:t>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690865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800" y="4245434"/>
            <a:ext cx="8686800" cy="1464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6800" y="5731795"/>
            <a:ext cx="8686800" cy="440405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98862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B30942-AF54-4C43-B596-0C50C99B8721}" type="datetime1">
              <a:rPr lang="ru-RU" smtClean="0"/>
              <a:pPr rtl="0"/>
              <a:t>14.11.2017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12444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242816"/>
            <a:ext cx="8686800" cy="1463040"/>
          </a:xfrm>
        </p:spPr>
        <p:txBody>
          <a:bodyPr rtlCol="0" anchor="b">
            <a:normAutofit/>
          </a:bodyPr>
          <a:lstStyle>
            <a:lvl1pPr rtl="0">
              <a:defRPr sz="48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6799" y="5733288"/>
            <a:ext cx="8686800" cy="438912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506778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2F214E-7C63-48DE-8A97-7C10AE756013}" type="datetime1">
              <a:rPr lang="ru-RU" smtClean="0"/>
              <a:pPr rtl="0"/>
              <a:t>14.11.2017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44567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5BAC24-0F4C-4972-B608-4468E9B3B8B9}" type="datetime1">
              <a:rPr lang="ru-RU" smtClean="0"/>
              <a:pPr rtl="0"/>
              <a:t>14.11.2017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97906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12DAB0-1689-47C6-B468-472EFBE3E427}" type="datetime1">
              <a:rPr lang="ru-RU" smtClean="0"/>
              <a:pPr rtl="0"/>
              <a:t>14.11.2017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38976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416D4A-7D3C-4EDC-9E62-93A6D001134D}" type="datetime1">
              <a:rPr lang="ru-RU" smtClean="0"/>
              <a:pPr rtl="0"/>
              <a:t>14.11.2017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46817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760" y="3090672"/>
            <a:ext cx="4663440" cy="18288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799" y="457200"/>
            <a:ext cx="5410201" cy="57150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00B32A-A506-4EC1-9ACB-B65F7A3BE5FC}" type="datetime1">
              <a:rPr lang="ru-RU" smtClean="0"/>
              <a:pPr rtl="0"/>
              <a:t>14.11.2017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6737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760" y="3093099"/>
            <a:ext cx="4663440" cy="18288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97724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829B01-D91F-4418-A7A8-E692214653FD}" type="datetime1">
              <a:rPr lang="ru-RU" smtClean="0"/>
              <a:pPr rtl="0"/>
              <a:t>14.11.2017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77154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96400" y="457200"/>
            <a:ext cx="1828800" cy="5719762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457200"/>
            <a:ext cx="7955280" cy="5719762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013FBEF-9622-4E6F-91AD-1A84854E32E7}" type="datetime1">
              <a:rPr lang="ru-RU" smtClean="0"/>
              <a:pPr rtl="0"/>
              <a:t>14.11.2017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2463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66EC540-81EE-43C0-909D-5BD43B41EC30}" type="datetime1">
              <a:rPr lang="ru-RU" smtClean="0"/>
              <a:pPr rtl="0"/>
              <a:t>14.11.2017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349624" y="430305"/>
          <a:ext cx="1640542" cy="2070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542"/>
              </a:tblGrid>
              <a:tr h="2070848">
                <a:tc>
                  <a:txBody>
                    <a:bodyPr/>
                    <a:lstStyle/>
                    <a:p>
                      <a:r>
                        <a:rPr lang="ru-RU" sz="11500" dirty="0" err="1" smtClean="0"/>
                        <a:t>р</a:t>
                      </a:r>
                      <a:endParaRPr lang="ru-RU" sz="115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Рисунок 4"/>
          <p:cNvGraphicFramePr>
            <a:graphicFrameLocks/>
          </p:cNvGraphicFramePr>
          <p:nvPr/>
        </p:nvGraphicFramePr>
        <p:xfrm>
          <a:off x="4428564" y="3998257"/>
          <a:ext cx="1640542" cy="2070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542"/>
              </a:tblGrid>
              <a:tr h="2070848">
                <a:tc>
                  <a:txBody>
                    <a:bodyPr/>
                    <a:lstStyle/>
                    <a:p>
                      <a:r>
                        <a:rPr lang="ru-RU" sz="11500" dirty="0" smtClean="0"/>
                        <a:t>а</a:t>
                      </a:r>
                      <a:endParaRPr lang="ru-RU" sz="115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Рисунок 4"/>
          <p:cNvGraphicFramePr>
            <a:graphicFrameLocks/>
          </p:cNvGraphicFramePr>
          <p:nvPr/>
        </p:nvGraphicFramePr>
        <p:xfrm>
          <a:off x="3074895" y="1264023"/>
          <a:ext cx="1640542" cy="2070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542"/>
              </a:tblGrid>
              <a:tr h="2070848">
                <a:tc>
                  <a:txBody>
                    <a:bodyPr/>
                    <a:lstStyle/>
                    <a:p>
                      <a:r>
                        <a:rPr lang="ru-RU" sz="11500" dirty="0" smtClean="0"/>
                        <a:t>с</a:t>
                      </a:r>
                      <a:endParaRPr lang="ru-RU" sz="115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Рисунок 4"/>
          <p:cNvGraphicFramePr>
            <a:graphicFrameLocks/>
          </p:cNvGraphicFramePr>
          <p:nvPr/>
        </p:nvGraphicFramePr>
        <p:xfrm>
          <a:off x="7019366" y="3684493"/>
          <a:ext cx="1640542" cy="2070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542"/>
              </a:tblGrid>
              <a:tr h="2070848">
                <a:tc>
                  <a:txBody>
                    <a:bodyPr/>
                    <a:lstStyle/>
                    <a:p>
                      <a:r>
                        <a:rPr lang="ru-RU" sz="11500" dirty="0" smtClean="0"/>
                        <a:t>т</a:t>
                      </a:r>
                      <a:endParaRPr lang="ru-RU" sz="115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Рисунок 4"/>
          <p:cNvGraphicFramePr>
            <a:graphicFrameLocks/>
          </p:cNvGraphicFramePr>
          <p:nvPr/>
        </p:nvGraphicFramePr>
        <p:xfrm>
          <a:off x="1120588" y="3998258"/>
          <a:ext cx="1640542" cy="2070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542"/>
              </a:tblGrid>
              <a:tr h="2070848">
                <a:tc>
                  <a:txBody>
                    <a:bodyPr/>
                    <a:lstStyle/>
                    <a:p>
                      <a:r>
                        <a:rPr lang="ru-RU" sz="11500" dirty="0" smtClean="0"/>
                        <a:t>е</a:t>
                      </a:r>
                      <a:endParaRPr lang="ru-RU" sz="115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Рисунок 4"/>
          <p:cNvGraphicFramePr>
            <a:graphicFrameLocks/>
          </p:cNvGraphicFramePr>
          <p:nvPr/>
        </p:nvGraphicFramePr>
        <p:xfrm>
          <a:off x="9529483" y="3612776"/>
          <a:ext cx="1640542" cy="2070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542"/>
              </a:tblGrid>
              <a:tr h="2070848">
                <a:tc>
                  <a:txBody>
                    <a:bodyPr/>
                    <a:lstStyle/>
                    <a:p>
                      <a:r>
                        <a:rPr lang="ru-RU" sz="11500" dirty="0" err="1" smtClean="0"/>
                        <a:t>н</a:t>
                      </a:r>
                      <a:endParaRPr lang="ru-RU" sz="115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Рисунок 4"/>
          <p:cNvGraphicFramePr>
            <a:graphicFrameLocks/>
          </p:cNvGraphicFramePr>
          <p:nvPr/>
        </p:nvGraphicFramePr>
        <p:xfrm>
          <a:off x="5916706" y="941292"/>
          <a:ext cx="1640542" cy="2070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542"/>
              </a:tblGrid>
              <a:tr h="2070848">
                <a:tc>
                  <a:txBody>
                    <a:bodyPr/>
                    <a:lstStyle/>
                    <a:p>
                      <a:r>
                        <a:rPr lang="ru-RU" sz="11500" dirty="0" smtClean="0"/>
                        <a:t>и</a:t>
                      </a:r>
                      <a:endParaRPr lang="ru-RU" sz="115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Рисунок 4"/>
          <p:cNvGraphicFramePr>
            <a:graphicFrameLocks/>
          </p:cNvGraphicFramePr>
          <p:nvPr/>
        </p:nvGraphicFramePr>
        <p:xfrm>
          <a:off x="9081248" y="744069"/>
          <a:ext cx="1640542" cy="2070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542"/>
              </a:tblGrid>
              <a:tr h="2070848">
                <a:tc>
                  <a:txBody>
                    <a:bodyPr/>
                    <a:lstStyle/>
                    <a:p>
                      <a:r>
                        <a:rPr lang="ru-RU" sz="11500" dirty="0" smtClean="0"/>
                        <a:t>я</a:t>
                      </a:r>
                      <a:endParaRPr lang="ru-RU" sz="115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645460" y="1613647"/>
          <a:ext cx="10784544" cy="3065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068"/>
                <a:gridCol w="1348068"/>
                <a:gridCol w="1348068"/>
                <a:gridCol w="1348068"/>
                <a:gridCol w="1348068"/>
                <a:gridCol w="1348068"/>
                <a:gridCol w="1348068"/>
                <a:gridCol w="1348068"/>
              </a:tblGrid>
              <a:tr h="3065929">
                <a:tc>
                  <a:txBody>
                    <a:bodyPr/>
                    <a:lstStyle/>
                    <a:p>
                      <a:r>
                        <a:rPr lang="ru-RU" sz="16600" dirty="0" smtClean="0"/>
                        <a:t>Р</a:t>
                      </a:r>
                      <a:endParaRPr lang="ru-RU" sz="1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600" dirty="0" smtClean="0"/>
                        <a:t>а</a:t>
                      </a:r>
                      <a:endParaRPr lang="ru-RU" sz="1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600" dirty="0" smtClean="0"/>
                        <a:t>с</a:t>
                      </a:r>
                      <a:endParaRPr lang="ru-RU" sz="1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600" dirty="0" smtClean="0"/>
                        <a:t>т</a:t>
                      </a:r>
                      <a:endParaRPr lang="ru-RU" sz="1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600" dirty="0" smtClean="0"/>
                        <a:t>е</a:t>
                      </a:r>
                      <a:endParaRPr lang="ru-RU" sz="1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600" dirty="0" err="1" smtClean="0"/>
                        <a:t>н</a:t>
                      </a:r>
                      <a:endParaRPr lang="ru-RU" sz="1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600" dirty="0" smtClean="0"/>
                        <a:t>и</a:t>
                      </a:r>
                      <a:endParaRPr lang="ru-RU" sz="1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600" dirty="0" smtClean="0"/>
                        <a:t>я</a:t>
                      </a:r>
                      <a:endParaRPr lang="ru-RU" sz="16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33700" y="4874084"/>
            <a:ext cx="8686800" cy="1464906"/>
          </a:xfrm>
        </p:spPr>
        <p:txBody>
          <a:bodyPr rtlCol="0"/>
          <a:lstStyle/>
          <a:p>
            <a:pPr algn="ctr" rtl="0"/>
            <a:r>
              <a:rPr lang="ru-RU" dirty="0" smtClean="0"/>
              <a:t>Лекарственные растения Беларуси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70110780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22" r="2222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7779825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659" y="2232530"/>
            <a:ext cx="10058400" cy="1188720"/>
          </a:xfrm>
        </p:spPr>
        <p:txBody>
          <a:bodyPr rtlCol="0">
            <a:normAutofit/>
          </a:bodyPr>
          <a:lstStyle/>
          <a:p>
            <a:pPr rtl="0"/>
            <a:endParaRPr lang="ru-RU" sz="5400" dirty="0">
              <a:latin typeface="Monotype Corsiva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399" y="136142"/>
            <a:ext cx="4610137" cy="346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92359" y="136142"/>
            <a:ext cx="3489434" cy="3464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399" y="3370017"/>
            <a:ext cx="4527849" cy="340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0474" y="3440292"/>
            <a:ext cx="3541319" cy="326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3601" y="136142"/>
            <a:ext cx="4319382" cy="3922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8634" y="3478486"/>
            <a:ext cx="3783725" cy="3295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43295777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Новая папка (2)\snimok1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882" y="403412"/>
            <a:ext cx="5258174" cy="3778437"/>
          </a:xfrm>
          <a:prstGeom prst="rect">
            <a:avLst/>
          </a:prstGeom>
          <a:noFill/>
        </p:spPr>
      </p:pic>
      <p:pic>
        <p:nvPicPr>
          <p:cNvPr id="1027" name="Picture 3" descr="C:\Users\USER\Desktop\159022-nomer-m3c19d40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164" y="4432047"/>
            <a:ext cx="5162177" cy="194475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667330" y="5468486"/>
            <a:ext cx="62019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Подорожник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47921" y="2940441"/>
            <a:ext cx="4770337" cy="93231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Ромашка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76948" y="546865"/>
            <a:ext cx="5978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Тысячелистник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775013" y="600653"/>
            <a:ext cx="8767482" cy="54014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Зверобой</a:t>
            </a:r>
          </a:p>
          <a:p>
            <a:pPr algn="ctr"/>
            <a:r>
              <a:rPr lang="ru-RU" sz="115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Малина</a:t>
            </a:r>
          </a:p>
          <a:p>
            <a:pPr algn="ctr"/>
            <a:r>
              <a:rPr lang="ru-RU" sz="11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Шиповник</a:t>
            </a:r>
            <a:endParaRPr lang="ru-RU" sz="115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cvetok-romash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797" y="322731"/>
            <a:ext cx="3872752" cy="2904564"/>
          </a:xfrm>
          <a:prstGeom prst="rect">
            <a:avLst/>
          </a:prstGeom>
          <a:noFill/>
        </p:spPr>
      </p:pic>
      <p:pic>
        <p:nvPicPr>
          <p:cNvPr id="2051" name="Picture 3" descr="C:\Users\USER\Desktop\raspberr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0282" y="376518"/>
            <a:ext cx="3428334" cy="2726972"/>
          </a:xfrm>
          <a:prstGeom prst="rect">
            <a:avLst/>
          </a:prstGeom>
          <a:noFill/>
        </p:spPr>
      </p:pic>
      <p:pic>
        <p:nvPicPr>
          <p:cNvPr id="2053" name="Picture 5" descr="C:\Users\USER\Desktop\naghliadnyi-matierial-baume_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0729" y="1640541"/>
            <a:ext cx="3755397" cy="473336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2ce7eb7a56b8ba603b08e5e06b621cfc_i-199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739" y="1317811"/>
            <a:ext cx="3845485" cy="2884114"/>
          </a:xfrm>
          <a:prstGeom prst="rect">
            <a:avLst/>
          </a:prstGeom>
          <a:noFill/>
        </p:spPr>
      </p:pic>
      <p:pic>
        <p:nvPicPr>
          <p:cNvPr id="3075" name="Picture 3" descr="C:\Users\USER\Desktop\nett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1605" y="1162610"/>
            <a:ext cx="3553395" cy="3248025"/>
          </a:xfrm>
          <a:prstGeom prst="rect">
            <a:avLst/>
          </a:prstGeom>
          <a:noFill/>
        </p:spPr>
      </p:pic>
      <p:pic>
        <p:nvPicPr>
          <p:cNvPr id="3076" name="Picture 4" descr="C:\Users\USER\Desktop\sobachiy_shipovnik_22_161713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39067" y="1613648"/>
            <a:ext cx="3603309" cy="263562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457651" y="4312041"/>
            <a:ext cx="15311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Дуб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05465" y="4338937"/>
            <a:ext cx="3312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Крапива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76307" y="4419618"/>
            <a:ext cx="41008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Шиповник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xmlns="" val="353547197"/>
              </p:ext>
            </p:extLst>
          </p:nvPr>
        </p:nvGraphicFramePr>
        <p:xfrm>
          <a:off x="576470" y="2246241"/>
          <a:ext cx="1067462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4925"/>
                <a:gridCol w="2134925"/>
                <a:gridCol w="2134925"/>
                <a:gridCol w="2134925"/>
                <a:gridCol w="2134925"/>
              </a:tblGrid>
              <a:tr h="1490870">
                <a:tc>
                  <a:txBody>
                    <a:bodyPr/>
                    <a:lstStyle/>
                    <a:p>
                      <a:r>
                        <a:rPr lang="ru-RU" sz="9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9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6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9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6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9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6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9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6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9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90870">
                <a:tc>
                  <a:txBody>
                    <a:bodyPr/>
                    <a:lstStyle/>
                    <a:p>
                      <a:r>
                        <a:rPr lang="ru-RU" sz="9600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9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600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9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600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9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600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9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600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9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93913" y="650020"/>
            <a:ext cx="10336696" cy="1188720"/>
          </a:xfrm>
        </p:spPr>
        <p:txBody>
          <a:bodyPr>
            <a:noAutofit/>
          </a:bodyPr>
          <a:lstStyle/>
          <a:p>
            <a:r>
              <a:rPr lang="ru-RU" sz="9600" b="1" i="1" dirty="0" smtClean="0">
                <a:latin typeface="Times New Roman" pitchFamily="18" charset="0"/>
                <a:cs typeface="Times New Roman" pitchFamily="18" charset="0"/>
              </a:rPr>
              <a:t>Ответы на тест</a:t>
            </a:r>
            <a:endParaRPr lang="ru-RU" sz="9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0699121"/>
      </p:ext>
    </p:extLst>
  </p:cSld>
  <p:clrMapOvr>
    <a:masterClrMapping/>
  </p:clrMapOvr>
  <p:transition spd="med">
    <p:comb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 r="16667"/>
          <a:stretch>
            <a:fillRect/>
          </a:stretch>
        </p:blipFill>
        <p:spPr>
          <a:xfrm>
            <a:off x="238540" y="147287"/>
            <a:ext cx="4214191" cy="474096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82103" y="147287"/>
            <a:ext cx="5104487" cy="38283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41983" y="3097409"/>
            <a:ext cx="4749077" cy="356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6341247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4024" y="2482327"/>
            <a:ext cx="9789458" cy="2251038"/>
          </a:xfrm>
        </p:spPr>
        <p:txBody>
          <a:bodyPr>
            <a:noAutofit/>
          </a:bodyPr>
          <a:lstStyle/>
          <a:p>
            <a:pPr algn="ctr"/>
            <a:r>
              <a:rPr lang="ru-RU" sz="8800" dirty="0" smtClean="0">
                <a:solidFill>
                  <a:schemeClr val="tx2"/>
                </a:solidFill>
                <a:latin typeface="Monotype Corsiva" pitchFamily="66" charset="0"/>
              </a:rPr>
              <a:t>Спасибо за урок!</a:t>
            </a:r>
            <a:endParaRPr lang="ru-RU" sz="8800" dirty="0">
              <a:solidFill>
                <a:schemeClr val="tx2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cover dir="ld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3031002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9533365_TF03031002_TF03031002.potx" id="{B37DE52E-BB74-47B4-A26A-EACB9BE9CDE9}" vid="{5EB45FF9-A214-4937-A534-89A8ED04E80B}"/>
    </a:ext>
  </a:extLst>
</a:theme>
</file>

<file path=ppt/theme/theme2.xml><?xml version="1.0" encoding="utf-8"?>
<a:theme xmlns:a="http://schemas.openxmlformats.org/drawingml/2006/main" name="Тема Offic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tf03031002</Template>
  <TotalTime>170</TotalTime>
  <Words>47</Words>
  <Application>Microsoft Office PowerPoint</Application>
  <PresentationFormat>Произвольный</PresentationFormat>
  <Paragraphs>40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tf03031002</vt:lpstr>
      <vt:lpstr>Слайд 1</vt:lpstr>
      <vt:lpstr>Слайд 2</vt:lpstr>
      <vt:lpstr>Лекарственные растения Беларуси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Лекарственные растения Беларуси</dc:title>
  <dc:creator>USER</dc:creator>
  <cp:lastModifiedBy>USER</cp:lastModifiedBy>
  <cp:revision>16</cp:revision>
  <dcterms:created xsi:type="dcterms:W3CDTF">2017-11-12T19:39:35Z</dcterms:created>
  <dcterms:modified xsi:type="dcterms:W3CDTF">2017-11-14T19:15:55Z</dcterms:modified>
</cp:coreProperties>
</file>