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21.06.2017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392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Золотая голова - велика, тяжела.</a:t>
            </a:r>
          </a:p>
          <a:p>
            <a:r>
              <a:rPr lang="ru-RU" sz="2400" b="1" dirty="0"/>
              <a:t>Золотая голова - отдохнуть прилегла.</a:t>
            </a:r>
          </a:p>
          <a:p>
            <a:r>
              <a:rPr lang="ru-RU" sz="2400" b="1" dirty="0"/>
              <a:t>Голова велика, только шея </a:t>
            </a:r>
            <a:r>
              <a:rPr lang="ru-RU" sz="2400" b="1" dirty="0" smtClean="0"/>
              <a:t>тонка.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085" y="3198872"/>
            <a:ext cx="2651857" cy="257986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 жарком солнышке подсох</a:t>
            </a:r>
          </a:p>
          <a:p>
            <a:r>
              <a:rPr lang="ru-RU" sz="2400" b="1" dirty="0"/>
              <a:t>И рвётся из стручков </a:t>
            </a:r>
            <a:r>
              <a:rPr lang="ru-RU" sz="2400" b="1" dirty="0" smtClean="0"/>
              <a:t>...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20" y="3281083"/>
            <a:ext cx="2760825" cy="243155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 грядке длинный и зелёный,</a:t>
            </a:r>
          </a:p>
          <a:p>
            <a:r>
              <a:rPr lang="ru-RU" sz="2400" b="1" dirty="0"/>
              <a:t>А в кадке жёлтый и солёный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163" y="3202709"/>
            <a:ext cx="2628282" cy="253588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 надела сто рубах,</a:t>
            </a:r>
          </a:p>
          <a:p>
            <a:r>
              <a:rPr lang="ru-RU" sz="2400" b="1" dirty="0"/>
              <a:t>Захрустела на зубах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658" y="3429000"/>
            <a:ext cx="2162598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Золотистый и полезный,</a:t>
            </a:r>
          </a:p>
          <a:p>
            <a:r>
              <a:rPr lang="ru-RU" sz="2400" b="1" dirty="0"/>
              <a:t>Витаминный, хотя резкий,</a:t>
            </a:r>
          </a:p>
          <a:p>
            <a:r>
              <a:rPr lang="ru-RU" sz="2400" b="1" dirty="0"/>
              <a:t>Горький вкус имеет он…</a:t>
            </a:r>
          </a:p>
          <a:p>
            <a:r>
              <a:rPr lang="ru-RU" sz="2400" b="1" dirty="0"/>
              <a:t>Обжигает… Не лимон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89" y="3284985"/>
            <a:ext cx="1365640" cy="246553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Закопали в землю в мае</a:t>
            </a:r>
          </a:p>
          <a:p>
            <a:r>
              <a:rPr lang="ru-RU" sz="2400" b="1" dirty="0"/>
              <a:t>И сто дней не вынимали,</a:t>
            </a:r>
          </a:p>
          <a:p>
            <a:r>
              <a:rPr lang="ru-RU" sz="2400" b="1" dirty="0"/>
              <a:t>А копать под осень стали</a:t>
            </a:r>
          </a:p>
          <a:p>
            <a:r>
              <a:rPr lang="ru-RU" sz="2400" b="1" dirty="0"/>
              <a:t>Не одну нашли, а десять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858" y="3573016"/>
            <a:ext cx="3089644" cy="1800199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Красная девица</a:t>
            </a:r>
          </a:p>
          <a:p>
            <a:r>
              <a:rPr lang="ru-RU" sz="2400" b="1" dirty="0"/>
              <a:t>Росла в темнице,</a:t>
            </a:r>
          </a:p>
          <a:p>
            <a:r>
              <a:rPr lang="ru-RU" sz="2400" b="1" dirty="0"/>
              <a:t>Люди в руки брали,</a:t>
            </a:r>
          </a:p>
          <a:p>
            <a:r>
              <a:rPr lang="ru-RU" sz="2400" b="1" dirty="0"/>
              <a:t>Косы обрывали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10" y="3690361"/>
            <a:ext cx="3648464" cy="146683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Хотя я сахарной зовусь,</a:t>
            </a:r>
          </a:p>
          <a:p>
            <a:r>
              <a:rPr lang="ru-RU" sz="2400" b="1" dirty="0"/>
              <a:t>Но от дождя я не размокла,</a:t>
            </a:r>
          </a:p>
          <a:p>
            <a:r>
              <a:rPr lang="ru-RU" sz="2400" b="1" dirty="0"/>
              <a:t>Крупна, кругла, сладка на вкус,</a:t>
            </a:r>
          </a:p>
          <a:p>
            <a:r>
              <a:rPr lang="ru-RU" sz="2400" b="1" dirty="0"/>
              <a:t>Узнали вы, кто я</a:t>
            </a:r>
            <a:r>
              <a:rPr lang="ru-RU" sz="2400" b="1" dirty="0" smtClean="0"/>
              <a:t>?…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567" y="3243916"/>
            <a:ext cx="1751474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Кругла, а не месяц,</a:t>
            </a:r>
          </a:p>
          <a:p>
            <a:r>
              <a:rPr lang="ru-RU" sz="2400" b="1" dirty="0"/>
              <a:t>Желта, а не масло,</a:t>
            </a:r>
          </a:p>
          <a:p>
            <a:r>
              <a:rPr lang="ru-RU" sz="2400" b="1" dirty="0"/>
              <a:t>Сладка, а не сахар,</a:t>
            </a:r>
          </a:p>
          <a:p>
            <a:r>
              <a:rPr lang="ru-RU" sz="2400" b="1" dirty="0"/>
              <a:t>С хвостом, а не мышь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3429000"/>
            <a:ext cx="2890834" cy="216812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167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2017-04-01T06:38:17Z</dcterms:created>
  <dcterms:modified xsi:type="dcterms:W3CDTF">2017-06-21T16:49:30Z</dcterms:modified>
</cp:coreProperties>
</file>