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383" autoAdjust="0"/>
  </p:normalViewPr>
  <p:slideViewPr>
    <p:cSldViewPr>
      <p:cViewPr varScale="1">
        <p:scale>
          <a:sx n="63" d="100"/>
          <a:sy n="63" d="100"/>
        </p:scale>
        <p:origin x="-126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  <a:prstGeom prst="rect">
            <a:avLst/>
          </a:prstGeo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/>
          <a:lstStyle/>
          <a:p>
            <a:fld id="{F0EF097B-1705-401A-982B-0CF36B9778A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51A0CB1-AF5E-43D4-90CC-BE1F282CAF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/>
          <a:lstStyle/>
          <a:p>
            <a:fld id="{F0EF097B-1705-401A-982B-0CF36B9778A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51A0CB1-AF5E-43D4-90CC-BE1F282CAF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/>
          <a:lstStyle/>
          <a:p>
            <a:fld id="{F0EF097B-1705-401A-982B-0CF36B9778A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A0CB1-AF5E-43D4-90CC-BE1F282CAF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  <a:prstGeom prst="rect">
            <a:avLst/>
          </a:prstGeo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  <a:prstGeom prst="rect">
            <a:avLst/>
          </a:prstGeo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/>
          <a:lstStyle/>
          <a:p>
            <a:fld id="{F0EF097B-1705-401A-982B-0CF36B9778A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A0CB1-AF5E-43D4-90CC-BE1F282CAF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/>
          <a:lstStyle/>
          <a:p>
            <a:fld id="{F0EF097B-1705-401A-982B-0CF36B9778A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51A0CB1-AF5E-43D4-90CC-BE1F282CAF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  <a:prstGeom prst="rect">
            <a:avLst/>
          </a:prstGeo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/>
          <a:lstStyle/>
          <a:p>
            <a:fld id="{F0EF097B-1705-401A-982B-0CF36B9778A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A0CB1-AF5E-43D4-90CC-BE1F282CAF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/>
          <a:lstStyle/>
          <a:p>
            <a:fld id="{F0EF097B-1705-401A-982B-0CF36B9778A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A0CB1-AF5E-43D4-90CC-BE1F282CAF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  <a:prstGeom prst="rect">
            <a:avLst/>
          </a:prstGeo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/>
          <a:lstStyle/>
          <a:p>
            <a:fld id="{F0EF097B-1705-401A-982B-0CF36B9778A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A0CB1-AF5E-43D4-90CC-BE1F282CAF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/>
          <a:lstStyle/>
          <a:p>
            <a:fld id="{F0EF097B-1705-401A-982B-0CF36B9778A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A0CB1-AF5E-43D4-90CC-BE1F282CAF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  <a:prstGeom prst="rect">
            <a:avLst/>
          </a:prstGeo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  <a:prstGeom prst="rect">
            <a:avLst/>
          </a:prstGeo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/>
          <a:lstStyle/>
          <a:p>
            <a:fld id="{F0EF097B-1705-401A-982B-0CF36B9778A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A0CB1-AF5E-43D4-90CC-BE1F282CAF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  <a:prstGeom prst="rect">
            <a:avLst/>
          </a:prstGeo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/>
          <a:lstStyle/>
          <a:p>
            <a:fld id="{F0EF097B-1705-401A-982B-0CF36B9778A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A0CB1-AF5E-43D4-90CC-BE1F282CAF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/>
          <a:lstStyle/>
          <a:p>
            <a:fld id="{F0EF097B-1705-401A-982B-0CF36B9778AD}" type="datetimeFigureOut">
              <a:rPr lang="ru-RU" smtClean="0"/>
              <a:pPr/>
              <a:t>08.04.2015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A0CB1-AF5E-43D4-90CC-BE1F282CAF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51A0CB1-AF5E-43D4-90CC-BE1F282CAF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472" y="1285860"/>
            <a:ext cx="7858180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Lef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en-US" sz="54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Franklin Gothic Medium" pitchFamily="34" charset="0"/>
              </a:rPr>
              <a:t>Present Continuous:</a:t>
            </a:r>
            <a:endParaRPr lang="ru-RU" sz="5400" dirty="0">
              <a:ln w="18415" cmpd="sng">
                <a:solidFill>
                  <a:schemeClr val="bg1"/>
                </a:solidFill>
                <a:prstDash val="solid"/>
              </a:ln>
              <a:solidFill>
                <a:sysClr val="windowText" lastClr="000000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Franklin Gothic Medium" pitchFamily="34" charset="0"/>
            </a:endParaRPr>
          </a:p>
          <a:p>
            <a:pPr algn="ctr"/>
            <a:r>
              <a:rPr lang="en-US" sz="540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Franklin Gothic Medium" pitchFamily="34" charset="0"/>
              </a:rPr>
              <a:t> </a:t>
            </a:r>
            <a:r>
              <a:rPr lang="ru-RU" sz="540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Franklin Gothic Medium" pitchFamily="34" charset="0"/>
              </a:rPr>
              <a:t>глаголы-исключения</a:t>
            </a:r>
            <a:endParaRPr lang="ru-RU" sz="5400" dirty="0">
              <a:ln w="18415" cmpd="sng">
                <a:solidFill>
                  <a:schemeClr val="bg1"/>
                </a:solidFill>
                <a:prstDash val="solid"/>
              </a:ln>
              <a:solidFill>
                <a:sysClr val="windowText" lastClr="000000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Franklin Gothic Medium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57290" y="4357694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Урок английского языка в 5 классе </a:t>
            </a:r>
          </a:p>
          <a:p>
            <a:pPr algn="ctr"/>
            <a:r>
              <a:rPr lang="ru-RU" dirty="0" smtClean="0"/>
              <a:t>УМК под ред. </a:t>
            </a:r>
            <a:r>
              <a:rPr lang="ru-RU" dirty="0" err="1" smtClean="0"/>
              <a:t>Биболетовой</a:t>
            </a:r>
            <a:r>
              <a:rPr lang="ru-RU" dirty="0" smtClean="0"/>
              <a:t> М.З.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 descr="11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43242" y="3214686"/>
            <a:ext cx="2448342" cy="3243258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714348" y="214290"/>
            <a:ext cx="6143668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6600" dirty="0" smtClean="0"/>
              <a:t>[</a:t>
            </a:r>
            <a:r>
              <a:rPr lang="en-US" sz="6600" b="1" dirty="0" err="1"/>
              <a:t>ai</a:t>
            </a:r>
            <a:r>
              <a:rPr lang="en-US" sz="6600" dirty="0" smtClean="0"/>
              <a:t>]</a:t>
            </a:r>
            <a:endParaRPr lang="ru-RU" sz="6600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The k</a:t>
            </a:r>
            <a:r>
              <a:rPr kumimoji="0" lang="en-US" sz="6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i</a:t>
            </a:r>
            <a:r>
              <a:rPr kumimoji="0" lang="en-US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te went h</a:t>
            </a:r>
            <a:r>
              <a:rPr kumimoji="0" lang="en-US" sz="6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i</a:t>
            </a:r>
            <a:r>
              <a:rPr kumimoji="0" lang="en-US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gher and h</a:t>
            </a:r>
            <a:r>
              <a:rPr kumimoji="0" lang="en-US" sz="6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i</a:t>
            </a:r>
            <a:r>
              <a:rPr kumimoji="0" lang="en-US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gher in the br</a:t>
            </a:r>
            <a:r>
              <a:rPr kumimoji="0" lang="en-US" sz="6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i</a:t>
            </a:r>
            <a:r>
              <a:rPr kumimoji="0" lang="en-US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ght blue sk</a:t>
            </a:r>
            <a:r>
              <a:rPr kumimoji="0" lang="en-US" sz="6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y</a:t>
            </a:r>
            <a:r>
              <a:rPr kumimoji="0" lang="en-US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en-US" sz="6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00166" y="1142984"/>
            <a:ext cx="64294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dirty="0" smtClean="0">
                <a:latin typeface="Georgia" pitchFamily="18" charset="0"/>
                <a:cs typeface="Kartika" pitchFamily="18" charset="0"/>
              </a:rPr>
              <a:t>столица</a:t>
            </a:r>
            <a:endParaRPr lang="ru-RU" sz="8000" dirty="0">
              <a:latin typeface="Georgia" pitchFamily="18" charset="0"/>
              <a:cs typeface="Kartik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28926" y="3286124"/>
            <a:ext cx="49292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latin typeface="Georgia" pitchFamily="18" charset="0"/>
                <a:cs typeface="Kartika" pitchFamily="18" charset="0"/>
              </a:rPr>
              <a:t>capital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1670" y="1357298"/>
            <a:ext cx="51435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dirty="0" smtClean="0">
                <a:latin typeface="Georgia" pitchFamily="18" charset="0"/>
              </a:rPr>
              <a:t>население</a:t>
            </a:r>
            <a:endParaRPr lang="ru-RU" sz="8000" dirty="0"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0232" y="3214686"/>
            <a:ext cx="53578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latin typeface="Georgia" pitchFamily="18" charset="0"/>
              </a:rPr>
              <a:t>population</a:t>
            </a:r>
            <a:endParaRPr lang="ru-RU" sz="8000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1604" y="1214422"/>
            <a:ext cx="63579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 smtClean="0">
                <a:latin typeface="Georgia" pitchFamily="18" charset="0"/>
              </a:rPr>
              <a:t>финансовый </a:t>
            </a:r>
            <a:endParaRPr lang="ru-RU" sz="8000" dirty="0"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57356" y="3429000"/>
            <a:ext cx="62151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latin typeface="Georgia" pitchFamily="18" charset="0"/>
              </a:rPr>
              <a:t>financial </a:t>
            </a:r>
            <a:endParaRPr lang="ru-RU" sz="8000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1071546"/>
            <a:ext cx="77153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 smtClean="0">
                <a:latin typeface="Georgia" pitchFamily="18" charset="0"/>
              </a:rPr>
              <a:t>много заводов</a:t>
            </a:r>
            <a:endParaRPr lang="ru-RU" sz="8000" dirty="0"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0100" y="3286124"/>
            <a:ext cx="73581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latin typeface="Georgia" pitchFamily="18" charset="0"/>
              </a:rPr>
              <a:t>many factories</a:t>
            </a:r>
            <a:endParaRPr lang="ru-RU" sz="8000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928670"/>
            <a:ext cx="82868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 smtClean="0">
                <a:latin typeface="Georgia" pitchFamily="18" charset="0"/>
              </a:rPr>
              <a:t>символ Лондона</a:t>
            </a:r>
            <a:endParaRPr lang="ru-RU" sz="8000" dirty="0"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2844" y="3214686"/>
            <a:ext cx="9001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Georgia" pitchFamily="18" charset="0"/>
              </a:rPr>
              <a:t>the symbol of London</a:t>
            </a:r>
            <a:endParaRPr lang="ru-RU" sz="7200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142976" y="642918"/>
            <a:ext cx="7072362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London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is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Great Britain,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its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political, economic and cultural centre.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Its                         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is more than 11 000 000 people. </a:t>
            </a:r>
          </a:p>
          <a:p>
            <a:pPr marL="0" marR="0" lvl="0" indent="45085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London                                  the river Thames.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It                                more than two thousand years ago. </a:t>
            </a: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London                               several parts: the City, the Westminster, the West End and the East End.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There are                                    and the Port of London.</a:t>
            </a:r>
            <a:r>
              <a:rPr lang="en-US" sz="20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The famous Tower Clock Big Ben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is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London.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The best way to know London is                    it.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43240" y="785794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capital of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71670" y="1643050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population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14612" y="2143116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is situated on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00232" y="264318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was founded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86050" y="3071810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is divided into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28926" y="4000504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many factories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57818" y="4429132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symbol of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14942" y="492919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 visit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2976" y="642918"/>
            <a:ext cx="1500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</a:rPr>
              <a:t>hate </a:t>
            </a:r>
            <a:endParaRPr lang="ru-RU" sz="4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28992" y="571480"/>
            <a:ext cx="1857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</a:rPr>
              <a:t>see</a:t>
            </a:r>
            <a:endParaRPr lang="ru-RU" sz="4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00760" y="571480"/>
            <a:ext cx="1714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</a:rPr>
              <a:t>need</a:t>
            </a:r>
            <a:endParaRPr lang="ru-RU" sz="4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57356" y="1428736"/>
            <a:ext cx="1428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</a:rPr>
              <a:t>love</a:t>
            </a:r>
            <a:endParaRPr lang="ru-RU" sz="4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3438" y="1285860"/>
            <a:ext cx="12144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</a:rPr>
              <a:t>like</a:t>
            </a:r>
            <a:endParaRPr lang="ru-RU" sz="4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29520" y="1428736"/>
            <a:ext cx="1428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</a:rPr>
              <a:t>want</a:t>
            </a:r>
            <a:endParaRPr lang="ru-RU" sz="4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14678" y="2071678"/>
            <a:ext cx="1428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</a:rPr>
              <a:t>have</a:t>
            </a:r>
            <a:endParaRPr lang="ru-RU" sz="4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3214686"/>
            <a:ext cx="8572560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</a:rPr>
              <a:t>Present Simple </a:t>
            </a:r>
          </a:p>
          <a:p>
            <a:pPr algn="ctr"/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</a:rPr>
              <a:t>или </a:t>
            </a:r>
            <a:endParaRPr lang="en-US" sz="3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</a:rPr>
              <a:t>Present Continuous?</a:t>
            </a:r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500042"/>
            <a:ext cx="792961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err="1" smtClean="0"/>
              <a:t>Используйте</a:t>
            </a:r>
            <a:r>
              <a:rPr lang="en-US" b="1" i="1" dirty="0" smtClean="0"/>
              <a:t> </a:t>
            </a:r>
            <a:r>
              <a:rPr lang="en-US" b="1" i="1" dirty="0" err="1" smtClean="0"/>
              <a:t>глаголы</a:t>
            </a:r>
            <a:r>
              <a:rPr lang="en-US" b="1" i="1" dirty="0" smtClean="0"/>
              <a:t> в </a:t>
            </a:r>
            <a:r>
              <a:rPr lang="en-US" b="1" i="1" dirty="0" err="1" smtClean="0"/>
              <a:t>скобках</a:t>
            </a:r>
            <a:r>
              <a:rPr lang="en-US" b="1" i="1" dirty="0" smtClean="0"/>
              <a:t> в </a:t>
            </a:r>
            <a:r>
              <a:rPr lang="en-US" b="1" i="1" dirty="0" err="1" smtClean="0"/>
              <a:t>форме</a:t>
            </a:r>
            <a:r>
              <a:rPr lang="en-US" b="1" i="1" dirty="0" smtClean="0"/>
              <a:t> Present Continuous </a:t>
            </a:r>
            <a:r>
              <a:rPr lang="en-US" b="1" i="1" dirty="0" err="1" smtClean="0"/>
              <a:t>или</a:t>
            </a:r>
            <a:r>
              <a:rPr lang="en-US" b="1" i="1" dirty="0" smtClean="0"/>
              <a:t> Present Simple</a:t>
            </a:r>
          </a:p>
          <a:p>
            <a:endParaRPr lang="en-US" dirty="0" smtClean="0"/>
          </a:p>
          <a:p>
            <a:r>
              <a:rPr lang="en-US" dirty="0" smtClean="0"/>
              <a:t> I __________English exercises twice a week. (to write) </a:t>
            </a:r>
          </a:p>
          <a:p>
            <a:endParaRPr lang="en-US" dirty="0" smtClean="0"/>
          </a:p>
          <a:p>
            <a:r>
              <a:rPr lang="en-US" dirty="0" smtClean="0"/>
              <a:t>My friend ________ his homework in the afternoon as a rule. (to do) </a:t>
            </a:r>
          </a:p>
          <a:p>
            <a:endParaRPr lang="en-US" dirty="0" smtClean="0"/>
          </a:p>
          <a:p>
            <a:r>
              <a:rPr lang="en-US" dirty="0" smtClean="0"/>
              <a:t>My sister  __________ her homework now. (to do)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Don’t shout! The baby  _________ . (to sleep)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baby always___________ after dinner. (to sleep)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What_______ you _________ now? (to read)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14414" y="1285860"/>
            <a:ext cx="9286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write</a:t>
            </a: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28794" y="1857364"/>
            <a:ext cx="1000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does</a:t>
            </a: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28794" y="2357430"/>
            <a:ext cx="1214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is doing</a:t>
            </a: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3240" y="3214686"/>
            <a:ext cx="1500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is sleeping</a:t>
            </a: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14612" y="4000504"/>
            <a:ext cx="1000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sleeps</a:t>
            </a: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00166" y="4857760"/>
            <a:ext cx="714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are</a:t>
            </a: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86050" y="4857760"/>
            <a:ext cx="1214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reading</a:t>
            </a: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4480" y="214290"/>
            <a:ext cx="621510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Выберите правильный вариант</a:t>
            </a:r>
          </a:p>
          <a:p>
            <a:endParaRPr lang="ru-RU" dirty="0" smtClean="0"/>
          </a:p>
          <a:p>
            <a:pPr marL="342900" indent="-342900">
              <a:buAutoNum type="arabicPeriod"/>
            </a:pPr>
            <a:r>
              <a:rPr lang="en-US" dirty="0" smtClean="0"/>
              <a:t>Listen! My friend ...</a:t>
            </a:r>
            <a:r>
              <a:rPr lang="ru-RU" dirty="0" smtClean="0"/>
              <a:t>...................</a:t>
            </a:r>
            <a:r>
              <a:rPr lang="en-US" dirty="0" smtClean="0"/>
              <a:t>the song, (               sings, sing).</a:t>
            </a:r>
            <a:endParaRPr lang="ru-RU" dirty="0" smtClean="0"/>
          </a:p>
          <a:p>
            <a:pPr marL="342900" indent="-342900">
              <a:buAutoNum type="arabicPeriod"/>
            </a:pPr>
            <a:endParaRPr lang="ru-RU" dirty="0" smtClean="0"/>
          </a:p>
          <a:p>
            <a:r>
              <a:rPr lang="en-US" dirty="0" smtClean="0"/>
              <a:t>2.I...……..some problems at school, (        , has, am having)</a:t>
            </a:r>
            <a:endParaRPr lang="ru-RU" dirty="0" smtClean="0"/>
          </a:p>
          <a:p>
            <a:endParaRPr lang="ru-RU" dirty="0" smtClean="0"/>
          </a:p>
          <a:p>
            <a:r>
              <a:rPr lang="en-US" dirty="0" smtClean="0"/>
              <a:t>3. They ............. to visit galleries and museums, (likes, are liking,            )</a:t>
            </a:r>
            <a:endParaRPr lang="ru-RU" dirty="0" smtClean="0"/>
          </a:p>
          <a:p>
            <a:endParaRPr lang="ru-RU" dirty="0" smtClean="0"/>
          </a:p>
          <a:p>
            <a:r>
              <a:rPr lang="en-US" dirty="0" smtClean="0"/>
              <a:t>4. Where is Mum? She ............................ (cooks, cooking, </a:t>
            </a: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is cooking</a:t>
            </a:r>
            <a:r>
              <a:rPr lang="en-US" dirty="0" smtClean="0"/>
              <a:t>).</a:t>
            </a:r>
            <a:endParaRPr lang="ru-RU" dirty="0" smtClean="0"/>
          </a:p>
          <a:p>
            <a:endParaRPr lang="ru-RU" dirty="0" smtClean="0"/>
          </a:p>
          <a:p>
            <a:r>
              <a:rPr lang="en-US" dirty="0" smtClean="0"/>
              <a:t>5. Will you go </a:t>
            </a:r>
            <a:r>
              <a:rPr lang="en-US" i="1" dirty="0" smtClean="0"/>
              <a:t>to </a:t>
            </a:r>
            <a:r>
              <a:rPr lang="en-US" dirty="0" smtClean="0"/>
              <a:t>the shop? We ...</a:t>
            </a:r>
            <a:r>
              <a:rPr lang="ru-RU" dirty="0" smtClean="0"/>
              <a:t>.......</a:t>
            </a:r>
            <a:r>
              <a:rPr lang="en-US" dirty="0" smtClean="0"/>
              <a:t>some bread and butter, (</a:t>
            </a: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need</a:t>
            </a:r>
            <a:r>
              <a:rPr lang="en-US" dirty="0" smtClean="0"/>
              <a:t>, needs, needed)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429388" y="785794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is singing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500694" y="1571612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have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428860" y="2714620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like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714480" y="3500438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is cooking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500298" y="4357694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need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-0.00903 L -0.24983 -0.009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48148E-6 L -0.37691 0.0025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81481E-6 L 0.03768 -0.080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" y="-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48148E-6 L 0.2934 -0.0791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" y="-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24 -0.0419 L 0.22691 -0.0886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428604"/>
            <a:ext cx="7989887" cy="36480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6429388" y="1000108"/>
            <a:ext cx="142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7030A0"/>
                </a:solidFill>
              </a:rPr>
              <a:t>are jumping</a:t>
            </a:r>
            <a:endParaRPr lang="ru-RU" sz="1400" dirty="0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15074" y="1285860"/>
            <a:ext cx="1071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7030A0"/>
                </a:solidFill>
              </a:rPr>
              <a:t>are playing</a:t>
            </a:r>
            <a:endParaRPr lang="ru-RU" sz="1400" dirty="0">
              <a:solidFill>
                <a:srgbClr val="7030A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57422" y="1857364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7030A0"/>
                </a:solidFill>
              </a:rPr>
              <a:t>love</a:t>
            </a:r>
            <a:endParaRPr lang="ru-RU" sz="1400" dirty="0">
              <a:solidFill>
                <a:srgbClr val="7030A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43570" y="1857364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7030A0"/>
                </a:solidFill>
              </a:rPr>
              <a:t>need</a:t>
            </a:r>
            <a:endParaRPr lang="ru-RU" sz="1400" dirty="0">
              <a:solidFill>
                <a:srgbClr val="7030A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00298" y="2428868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7030A0"/>
                </a:solidFill>
              </a:rPr>
              <a:t>is eating</a:t>
            </a:r>
            <a:endParaRPr lang="ru-RU" sz="1400" dirty="0">
              <a:solidFill>
                <a:srgbClr val="7030A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86314" y="2357430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7030A0"/>
                </a:solidFill>
              </a:rPr>
              <a:t>has</a:t>
            </a:r>
            <a:endParaRPr lang="ru-RU" sz="1400" dirty="0">
              <a:solidFill>
                <a:srgbClr val="7030A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14744" y="2714620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7030A0"/>
                </a:solidFill>
              </a:rPr>
              <a:t>is coming</a:t>
            </a:r>
            <a:endParaRPr lang="ru-RU" sz="1400" dirty="0">
              <a:solidFill>
                <a:srgbClr val="7030A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71670" y="2928934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7030A0"/>
                </a:solidFill>
              </a:rPr>
              <a:t>wants</a:t>
            </a:r>
            <a:endParaRPr lang="ru-RU" sz="1400" dirty="0">
              <a:solidFill>
                <a:srgbClr val="7030A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72000" y="2928934"/>
            <a:ext cx="1071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7030A0"/>
                </a:solidFill>
              </a:rPr>
              <a:t>is climbing</a:t>
            </a:r>
            <a:endParaRPr lang="ru-RU" sz="1400" dirty="0">
              <a:solidFill>
                <a:srgbClr val="7030A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0100" y="3214686"/>
            <a:ext cx="1071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7030A0"/>
                </a:solidFill>
              </a:rPr>
              <a:t>is running</a:t>
            </a:r>
            <a:endParaRPr lang="ru-RU" sz="1400" dirty="0">
              <a:solidFill>
                <a:srgbClr val="7030A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86380" y="3214686"/>
            <a:ext cx="1071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7030A0"/>
                </a:solidFill>
              </a:rPr>
              <a:t>is choosing</a:t>
            </a:r>
            <a:endParaRPr lang="ru-RU" sz="1400" dirty="0">
              <a:solidFill>
                <a:srgbClr val="7030A0"/>
              </a:solidFill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1571604" y="4714884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11-10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9-7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6-5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4-0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357166"/>
            <a:ext cx="871543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Black" pitchFamily="34" charset="0"/>
              </a:rPr>
              <a:t>Write down your homework:</a:t>
            </a:r>
          </a:p>
          <a:p>
            <a:endParaRPr lang="en-US" dirty="0" smtClean="0"/>
          </a:p>
          <a:p>
            <a:pPr algn="ctr"/>
            <a:endParaRPr lang="en-US" sz="6000" dirty="0" smtClean="0">
              <a:solidFill>
                <a:srgbClr val="7030A0"/>
              </a:solidFill>
            </a:endParaRPr>
          </a:p>
          <a:p>
            <a:pPr algn="ctr"/>
            <a:endParaRPr lang="en-US" sz="6000" dirty="0" smtClean="0">
              <a:solidFill>
                <a:srgbClr val="7030A0"/>
              </a:solidFill>
            </a:endParaRPr>
          </a:p>
          <a:p>
            <a:pPr algn="just"/>
            <a:r>
              <a:rPr lang="en-US" sz="6000" dirty="0" smtClean="0">
                <a:solidFill>
                  <a:srgbClr val="7030A0"/>
                </a:solidFill>
              </a:rPr>
              <a:t>ex.5 p.73 – </a:t>
            </a:r>
            <a:r>
              <a:rPr lang="ru-RU" sz="6000" dirty="0" smtClean="0">
                <a:solidFill>
                  <a:srgbClr val="7030A0"/>
                </a:solidFill>
              </a:rPr>
              <a:t>письменно </a:t>
            </a:r>
            <a:endParaRPr lang="ru-RU" sz="6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1500174"/>
            <a:ext cx="5500710" cy="433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Я узнал…</a:t>
            </a:r>
          </a:p>
          <a:p>
            <a:pPr>
              <a:lnSpc>
                <a:spcPct val="90000"/>
              </a:lnSpc>
            </a:pP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Было интересно…</a:t>
            </a:r>
          </a:p>
          <a:p>
            <a:pPr>
              <a:lnSpc>
                <a:spcPct val="90000"/>
              </a:lnSpc>
            </a:pP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Было трудно…</a:t>
            </a:r>
          </a:p>
          <a:p>
            <a:pPr>
              <a:lnSpc>
                <a:spcPct val="90000"/>
              </a:lnSpc>
            </a:pP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Я понял, что…</a:t>
            </a:r>
          </a:p>
          <a:p>
            <a:pPr>
              <a:lnSpc>
                <a:spcPct val="90000"/>
              </a:lnSpc>
            </a:pP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У меня получилось…</a:t>
            </a:r>
          </a:p>
          <a:p>
            <a:pPr>
              <a:lnSpc>
                <a:spcPct val="90000"/>
              </a:lnSpc>
            </a:pP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Меня удивило…</a:t>
            </a:r>
          </a:p>
          <a:p>
            <a:pPr>
              <a:lnSpc>
                <a:spcPct val="90000"/>
              </a:lnSpc>
            </a:pP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Мне захотелось…</a:t>
            </a:r>
          </a:p>
          <a:p>
            <a:pPr>
              <a:lnSpc>
                <a:spcPct val="90000"/>
              </a:lnSpc>
            </a:pP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Я научился…</a:t>
            </a:r>
          </a:p>
          <a:p>
            <a:pPr>
              <a:lnSpc>
                <a:spcPct val="90000"/>
              </a:lnSpc>
            </a:pPr>
            <a:endParaRPr lang="ru-RU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1142976" y="571480"/>
            <a:ext cx="4929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  <a:latin typeface="Comic Sans MS" pitchFamily="66" charset="0"/>
              </a:rPr>
              <a:t>Сегодня на уроке</a:t>
            </a:r>
            <a:endParaRPr lang="ru-RU" sz="4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</TotalTime>
  <Words>371</Words>
  <Application>Microsoft Office PowerPoint</Application>
  <PresentationFormat>Экран (4:3)</PresentationFormat>
  <Paragraphs>114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Владимирова</cp:lastModifiedBy>
  <cp:revision>29</cp:revision>
  <dcterms:created xsi:type="dcterms:W3CDTF">2015-04-07T16:01:51Z</dcterms:created>
  <dcterms:modified xsi:type="dcterms:W3CDTF">2015-04-08T05:46:21Z</dcterms:modified>
</cp:coreProperties>
</file>