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8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7039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93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11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505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21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834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522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922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451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469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295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84A1B-1B1B-4486-A2D4-E8F421B0DA8A}" type="datetimeFigureOut">
              <a:rPr lang="ru-RU" smtClean="0"/>
              <a:t>22.06.2017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04017-FAEA-4B9D-9271-342FB2A8B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6.xml"/><Relationship Id="rId18" Type="http://schemas.openxmlformats.org/officeDocument/2006/relationships/image" Target="../media/image12.png"/><Relationship Id="rId3" Type="http://schemas.openxmlformats.org/officeDocument/2006/relationships/image" Target="../media/image3.png"/><Relationship Id="rId21" Type="http://schemas.openxmlformats.org/officeDocument/2006/relationships/slide" Target="slide10.xml"/><Relationship Id="rId7" Type="http://schemas.openxmlformats.org/officeDocument/2006/relationships/slide" Target="slide3.xml"/><Relationship Id="rId12" Type="http://schemas.openxmlformats.org/officeDocument/2006/relationships/image" Target="../media/image9.png"/><Relationship Id="rId17" Type="http://schemas.openxmlformats.org/officeDocument/2006/relationships/slide" Target="slide8.xml"/><Relationship Id="rId2" Type="http://schemas.openxmlformats.org/officeDocument/2006/relationships/image" Target="../media/image2.jpg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slide" Target="slide5.xml"/><Relationship Id="rId24" Type="http://schemas.openxmlformats.org/officeDocument/2006/relationships/image" Target="../media/image15.png"/><Relationship Id="rId5" Type="http://schemas.openxmlformats.org/officeDocument/2006/relationships/image" Target="../media/image5.png"/><Relationship Id="rId15" Type="http://schemas.openxmlformats.org/officeDocument/2006/relationships/slide" Target="slide7.xml"/><Relationship Id="rId23" Type="http://schemas.openxmlformats.org/officeDocument/2006/relationships/slide" Target="slide11.xml"/><Relationship Id="rId10" Type="http://schemas.openxmlformats.org/officeDocument/2006/relationships/image" Target="../media/image8.png"/><Relationship Id="rId19" Type="http://schemas.openxmlformats.org/officeDocument/2006/relationships/slide" Target="slide9.xml"/><Relationship Id="rId4" Type="http://schemas.openxmlformats.org/officeDocument/2006/relationships/image" Target="../media/image4.png"/><Relationship Id="rId9" Type="http://schemas.openxmlformats.org/officeDocument/2006/relationships/slide" Target="slide4.xml"/><Relationship Id="rId14" Type="http://schemas.openxmlformats.org/officeDocument/2006/relationships/image" Target="../media/image10.png"/><Relationship Id="rId22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2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3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6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8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5692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352" y="1658097"/>
            <a:ext cx="543470" cy="6325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120" y="1280970"/>
            <a:ext cx="485091" cy="56457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919" y="1319083"/>
            <a:ext cx="807643" cy="9399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623" y="1293188"/>
            <a:ext cx="807643" cy="9399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182" y="1693157"/>
            <a:ext cx="543470" cy="63251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950" y="1316030"/>
            <a:ext cx="485091" cy="56457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749" y="1354143"/>
            <a:ext cx="807643" cy="9399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453" y="1328248"/>
            <a:ext cx="807643" cy="93996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120" y="1702092"/>
            <a:ext cx="543470" cy="63251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888" y="1324965"/>
            <a:ext cx="485091" cy="5645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687" y="1363078"/>
            <a:ext cx="807643" cy="9399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391" y="1337183"/>
            <a:ext cx="807643" cy="93996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186910"/>
            <a:ext cx="543470" cy="63251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536" y="2809783"/>
            <a:ext cx="485091" cy="56457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335" y="2847896"/>
            <a:ext cx="807643" cy="93996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039" y="2822001"/>
            <a:ext cx="807643" cy="93996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816" y="3148798"/>
            <a:ext cx="543470" cy="63251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584" y="2771671"/>
            <a:ext cx="485091" cy="56457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83" y="2809784"/>
            <a:ext cx="807643" cy="939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087" y="2783889"/>
            <a:ext cx="807643" cy="93996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422" y="3148872"/>
            <a:ext cx="543470" cy="63251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190" y="2771745"/>
            <a:ext cx="485091" cy="564570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989" y="2809858"/>
            <a:ext cx="807643" cy="93996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693" y="2783963"/>
            <a:ext cx="807643" cy="93996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472" y="4687768"/>
            <a:ext cx="543470" cy="63251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240" y="4310641"/>
            <a:ext cx="485091" cy="56457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39" y="4348754"/>
            <a:ext cx="807643" cy="939969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743" y="4322859"/>
            <a:ext cx="807643" cy="939969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593" y="4593327"/>
            <a:ext cx="543470" cy="632513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361" y="4216200"/>
            <a:ext cx="485091" cy="56457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160" y="4254313"/>
            <a:ext cx="807643" cy="939969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864" y="4228418"/>
            <a:ext cx="807643" cy="93996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487" y="4690810"/>
            <a:ext cx="543470" cy="632513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55" y="4313683"/>
            <a:ext cx="485091" cy="56457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054" y="4351796"/>
            <a:ext cx="807643" cy="93996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758" y="4325901"/>
            <a:ext cx="807643" cy="939969"/>
          </a:xfrm>
          <a:prstGeom prst="rect">
            <a:avLst/>
          </a:prstGeom>
        </p:spPr>
      </p:pic>
      <p:pic>
        <p:nvPicPr>
          <p:cNvPr id="40" name="Рисунок 3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39" y="1086255"/>
            <a:ext cx="587382" cy="1233770"/>
          </a:xfrm>
          <a:prstGeom prst="rect">
            <a:avLst/>
          </a:prstGeom>
        </p:spPr>
      </p:pic>
      <p:pic>
        <p:nvPicPr>
          <p:cNvPr id="41" name="Рисунок 4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280" y="1100006"/>
            <a:ext cx="783176" cy="1233770"/>
          </a:xfrm>
          <a:prstGeom prst="rect">
            <a:avLst/>
          </a:prstGeom>
        </p:spPr>
      </p:pic>
      <p:pic>
        <p:nvPicPr>
          <p:cNvPr id="42" name="Рисунок 4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745" y="1125071"/>
            <a:ext cx="686620" cy="1233770"/>
          </a:xfrm>
          <a:prstGeom prst="rect">
            <a:avLst/>
          </a:prstGeom>
        </p:spPr>
      </p:pic>
      <p:pic>
        <p:nvPicPr>
          <p:cNvPr id="43" name="Рисунок 42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636912"/>
            <a:ext cx="718805" cy="1255227"/>
          </a:xfrm>
          <a:prstGeom prst="rect">
            <a:avLst/>
          </a:prstGeom>
        </p:spPr>
      </p:pic>
      <p:pic>
        <p:nvPicPr>
          <p:cNvPr id="44" name="Рисунок 43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243" y="2636912"/>
            <a:ext cx="836818" cy="1244499"/>
          </a:xfrm>
          <a:prstGeom prst="rect">
            <a:avLst/>
          </a:prstGeom>
        </p:spPr>
      </p:pic>
      <p:pic>
        <p:nvPicPr>
          <p:cNvPr id="45" name="Рисунок 44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545" y="2675100"/>
            <a:ext cx="826089" cy="1233770"/>
          </a:xfrm>
          <a:prstGeom prst="rect">
            <a:avLst/>
          </a:prstGeom>
        </p:spPr>
      </p:pic>
      <p:pic>
        <p:nvPicPr>
          <p:cNvPr id="46" name="Рисунок 45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274" y="4112615"/>
            <a:ext cx="750991" cy="1276684"/>
          </a:xfrm>
          <a:prstGeom prst="rect">
            <a:avLst/>
          </a:prstGeom>
        </p:spPr>
      </p:pic>
      <p:pic>
        <p:nvPicPr>
          <p:cNvPr id="47" name="Рисунок 46">
            <a:hlinkClick r:id="rId21" action="ppaction://hlinksldjump"/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731" y="4079002"/>
            <a:ext cx="783176" cy="1255227"/>
          </a:xfrm>
          <a:prstGeom prst="rect">
            <a:avLst/>
          </a:prstGeom>
        </p:spPr>
      </p:pic>
      <p:pic>
        <p:nvPicPr>
          <p:cNvPr id="48" name="Рисунок 47">
            <a:hlinkClick r:id="rId23" action="ppaction://hlinksldjump"/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713" y="4125596"/>
            <a:ext cx="675892" cy="126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444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1" fill="hold">
                      <p:stCondLst>
                        <p:cond delay="0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15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6" fill="hold">
                      <p:stCondLst>
                        <p:cond delay="0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2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6" fill="hold">
                      <p:stCondLst>
                        <p:cond delay="0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4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1" fill="hold">
                      <p:stCondLst>
                        <p:cond delay="0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Этот конь не ест овса,</a:t>
            </a:r>
          </a:p>
          <a:p>
            <a:r>
              <a:rPr lang="ru-RU" sz="2800" b="1" dirty="0" smtClean="0"/>
              <a:t>Вместо ног — два колеса.</a:t>
            </a:r>
          </a:p>
          <a:p>
            <a:r>
              <a:rPr lang="ru-RU" sz="2800" b="1" dirty="0" smtClean="0"/>
              <a:t>Сядь верхом и мчись на нём,</a:t>
            </a:r>
          </a:p>
          <a:p>
            <a:r>
              <a:rPr lang="ru-RU" sz="2800" b="1" dirty="0" smtClean="0"/>
              <a:t>Только лучше правь рулём.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2113674" cy="3274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488" y="3830393"/>
            <a:ext cx="4274728" cy="27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61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Несется и стреляет,</a:t>
            </a:r>
          </a:p>
          <a:p>
            <a:r>
              <a:rPr lang="ru-RU" sz="2800" b="1" dirty="0" smtClean="0"/>
              <a:t>Ворчит скороговоркой.</a:t>
            </a:r>
          </a:p>
          <a:p>
            <a:r>
              <a:rPr lang="ru-RU" sz="2800" b="1" dirty="0" smtClean="0"/>
              <a:t>Трамваю не угнаться</a:t>
            </a:r>
          </a:p>
          <a:p>
            <a:r>
              <a:rPr lang="ru-RU" sz="2800" b="1" dirty="0" smtClean="0"/>
              <a:t>За этой тараторкой.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2113674" cy="3274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762" y="3830393"/>
            <a:ext cx="3388180" cy="275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57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Чудесный длинный дом,</a:t>
            </a:r>
          </a:p>
          <a:p>
            <a:r>
              <a:rPr lang="ru-RU" sz="2800" b="1" dirty="0" smtClean="0"/>
              <a:t>Пассажиров много в нем.</a:t>
            </a:r>
          </a:p>
          <a:p>
            <a:r>
              <a:rPr lang="ru-RU" sz="2800" b="1" dirty="0" smtClean="0"/>
              <a:t>Носит обувь из резины</a:t>
            </a:r>
          </a:p>
          <a:p>
            <a:r>
              <a:rPr lang="ru-RU" sz="2800" b="1" dirty="0" smtClean="0"/>
              <a:t>И питается бензином...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2113674" cy="3274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95" y="4077073"/>
            <a:ext cx="504056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87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Бежит, иногда гудит.</a:t>
            </a:r>
          </a:p>
          <a:p>
            <a:r>
              <a:rPr lang="ru-RU" sz="2800" b="1" dirty="0" smtClean="0"/>
              <a:t>В два глаза зорко глядит.</a:t>
            </a:r>
          </a:p>
          <a:p>
            <a:r>
              <a:rPr lang="ru-RU" sz="2800" b="1" dirty="0" smtClean="0"/>
              <a:t>Только красный свет настанет –</a:t>
            </a:r>
          </a:p>
          <a:p>
            <a:r>
              <a:rPr lang="ru-RU" sz="2800" b="1" dirty="0" smtClean="0"/>
              <a:t>Он в момент на месте встанет.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2113674" cy="3274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264" y="4077073"/>
            <a:ext cx="4744824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57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Спозаранку за окошком</a:t>
            </a:r>
          </a:p>
          <a:p>
            <a:r>
              <a:rPr lang="ru-RU" sz="2800" b="1" dirty="0" smtClean="0"/>
              <a:t>Стук, и звон, и кутерьма.</a:t>
            </a:r>
          </a:p>
          <a:p>
            <a:r>
              <a:rPr lang="ru-RU" sz="2800" b="1" dirty="0" smtClean="0"/>
              <a:t>По прямым стальным дорожкам</a:t>
            </a:r>
          </a:p>
          <a:p>
            <a:r>
              <a:rPr lang="ru-RU" sz="2800" b="1" dirty="0" smtClean="0"/>
              <a:t>Ходят разноцветные дома.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2113674" cy="3274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895027"/>
            <a:ext cx="5472607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43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Удивительный вагон!</a:t>
            </a:r>
          </a:p>
          <a:p>
            <a:r>
              <a:rPr lang="ru-RU" sz="2800" b="1" dirty="0" smtClean="0"/>
              <a:t>Посудите сами:</a:t>
            </a:r>
          </a:p>
          <a:p>
            <a:r>
              <a:rPr lang="ru-RU" sz="2800" b="1" dirty="0" smtClean="0"/>
              <a:t>Рельсы в воздухе, а он</a:t>
            </a:r>
          </a:p>
          <a:p>
            <a:r>
              <a:rPr lang="ru-RU" sz="2800" b="1" dirty="0" smtClean="0"/>
              <a:t>Держит их руками.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2113674" cy="3274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919" y="3895027"/>
            <a:ext cx="5058097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88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Поднимает великан</a:t>
            </a:r>
          </a:p>
          <a:p>
            <a:r>
              <a:rPr lang="ru-RU" sz="2800" b="1" dirty="0" smtClean="0"/>
              <a:t>Много груза к облакам.</a:t>
            </a:r>
          </a:p>
          <a:p>
            <a:r>
              <a:rPr lang="ru-RU" sz="2800" b="1" dirty="0" smtClean="0"/>
              <a:t>Там, где встанет он, потом</a:t>
            </a:r>
          </a:p>
          <a:p>
            <a:r>
              <a:rPr lang="ru-RU" sz="2800" b="1" dirty="0" smtClean="0"/>
              <a:t>Вырастает новый дом.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2113674" cy="3274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157" y="3895027"/>
            <a:ext cx="3701620" cy="2651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40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Там, где строят новый дом,</a:t>
            </a:r>
          </a:p>
          <a:p>
            <a:r>
              <a:rPr lang="ru-RU" sz="2800" b="1" dirty="0" smtClean="0"/>
              <a:t>Ходит воин со щитом.</a:t>
            </a:r>
          </a:p>
          <a:p>
            <a:r>
              <a:rPr lang="ru-RU" sz="2800" b="1" dirty="0" smtClean="0"/>
              <a:t>Где пройдёт он, станет гладко,</a:t>
            </a:r>
          </a:p>
          <a:p>
            <a:r>
              <a:rPr lang="ru-RU" sz="2800" b="1" dirty="0" smtClean="0"/>
              <a:t>Будет ровная площадка.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2113674" cy="3274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157" y="4082113"/>
            <a:ext cx="3701620" cy="227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67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09440" y="1124744"/>
            <a:ext cx="53285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Бывают ли у дождика</a:t>
            </a:r>
          </a:p>
          <a:p>
            <a:r>
              <a:rPr lang="ru-RU" sz="2800" b="1" dirty="0" smtClean="0"/>
              <a:t>Четыре колеса?</a:t>
            </a:r>
          </a:p>
          <a:p>
            <a:r>
              <a:rPr lang="ru-RU" sz="2800" b="1" dirty="0" smtClean="0"/>
              <a:t>Скажи, как называются</a:t>
            </a:r>
          </a:p>
          <a:p>
            <a:r>
              <a:rPr lang="ru-RU" sz="2800" b="1" dirty="0" smtClean="0"/>
              <a:t>Такие чудеса?</a:t>
            </a:r>
            <a:endParaRPr lang="ru-RU" sz="28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1008"/>
            <a:ext cx="2113674" cy="32748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88" y="3539698"/>
            <a:ext cx="7236296" cy="3318301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032" y="0"/>
            <a:ext cx="1946332" cy="18787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861048"/>
            <a:ext cx="4505335" cy="253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10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168</Words>
  <Application>Microsoft Office PowerPoint</Application>
  <PresentationFormat>Экран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5</cp:revision>
  <dcterms:created xsi:type="dcterms:W3CDTF">2017-06-22T15:38:33Z</dcterms:created>
  <dcterms:modified xsi:type="dcterms:W3CDTF">2017-06-22T16:23:30Z</dcterms:modified>
</cp:coreProperties>
</file>