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8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48" y="1675057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16" y="1297930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15" y="1336043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19" y="1310148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22" y="1735470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90" y="1358343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989" y="1396456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693" y="1370561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16" y="1719052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484" y="1341925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83" y="1380038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87" y="1354143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364" y="3203870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32" y="2826743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31" y="2864856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635" y="2838961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191111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24" y="2813984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623" y="2852097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27" y="2826202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18" y="3165832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786" y="2788705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85" y="2826818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89" y="2800923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68" y="4704728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836" y="4327601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4365714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39" y="4339819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33" y="4635640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601" y="4258513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00" y="4296626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04" y="4270731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083" y="4707770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851" y="4330643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50" y="4368756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354" y="4342861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1103215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520" y="1142319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41" y="1142031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380" y="2653872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83" y="2679225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141" y="2692060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870" y="4129575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71" y="4121315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09" y="4142556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Уродилась я на славу,</a:t>
            </a:r>
          </a:p>
          <a:p>
            <a:r>
              <a:rPr lang="ru-RU" sz="2800" b="1" dirty="0" smtClean="0"/>
              <a:t>Голова бела, кудрява.</a:t>
            </a:r>
          </a:p>
          <a:p>
            <a:r>
              <a:rPr lang="ru-RU" sz="2800" b="1" dirty="0" smtClean="0"/>
              <a:t>Кто любит щи —</a:t>
            </a:r>
          </a:p>
          <a:p>
            <a:r>
              <a:rPr lang="ru-RU" sz="2800" b="1" dirty="0" smtClean="0"/>
              <a:t>Меня в них ищи.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3" y="4014530"/>
            <a:ext cx="2361553" cy="25647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790" y="3830393"/>
            <a:ext cx="3170124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Неказиста, шишковата,</a:t>
            </a:r>
          </a:p>
          <a:p>
            <a:r>
              <a:rPr lang="ru-RU" sz="2800" b="1" dirty="0" smtClean="0"/>
              <a:t>А придёт на стол она —</a:t>
            </a:r>
          </a:p>
          <a:p>
            <a:r>
              <a:rPr lang="ru-RU" sz="2800" b="1" dirty="0" smtClean="0"/>
              <a:t>Скажут весело ребята:</a:t>
            </a:r>
          </a:p>
          <a:p>
            <a:r>
              <a:rPr lang="ru-RU" sz="2800" b="1" dirty="0" smtClean="0"/>
              <a:t>«Ну, рассыпчата, вкусна!»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5" y="4014530"/>
            <a:ext cx="2311854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440" y="3830393"/>
            <a:ext cx="3474823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Красный нос в землю врос,</a:t>
            </a:r>
          </a:p>
          <a:p>
            <a:r>
              <a:rPr lang="ru-RU" sz="2800" b="1" dirty="0" smtClean="0"/>
              <a:t>А зелёный хвост снаружи.</a:t>
            </a:r>
          </a:p>
          <a:p>
            <a:r>
              <a:rPr lang="ru-RU" sz="2800" b="1" dirty="0" smtClean="0"/>
              <a:t>Нам зелёный хвост не нужен,</a:t>
            </a:r>
          </a:p>
          <a:p>
            <a:r>
              <a:rPr lang="ru-RU" sz="2800" b="1" dirty="0" smtClean="0"/>
              <a:t>Нужен только красный хвост.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5" y="4014530"/>
            <a:ext cx="2444458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95" y="4179941"/>
            <a:ext cx="5040562" cy="202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И зелен, и густ</a:t>
            </a:r>
          </a:p>
          <a:p>
            <a:r>
              <a:rPr lang="ru-RU" sz="2800" b="1" dirty="0" smtClean="0"/>
              <a:t>На грядке вырос куст.</a:t>
            </a:r>
          </a:p>
          <a:p>
            <a:r>
              <a:rPr lang="ru-RU" sz="2800" b="1" dirty="0" smtClean="0"/>
              <a:t>Начали щипать —</a:t>
            </a:r>
          </a:p>
          <a:p>
            <a:r>
              <a:rPr lang="ru-RU" sz="2800" b="1" dirty="0" smtClean="0"/>
              <a:t>Стали плакать и рыдать.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5" y="4014530"/>
            <a:ext cx="2444458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4014530"/>
            <a:ext cx="3702578" cy="245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Щёки розовы, нос бел,</a:t>
            </a:r>
          </a:p>
          <a:p>
            <a:r>
              <a:rPr lang="ru-RU" sz="2800" b="1" dirty="0" smtClean="0"/>
              <a:t>В темноте сижу весь день,</a:t>
            </a:r>
          </a:p>
          <a:p>
            <a:r>
              <a:rPr lang="ru-RU" sz="2800" b="1" dirty="0" smtClean="0"/>
              <a:t>А рубашка зелена,</a:t>
            </a:r>
          </a:p>
          <a:p>
            <a:r>
              <a:rPr lang="ru-RU" sz="2800" b="1" dirty="0" smtClean="0"/>
              <a:t>Вся на солнышке она.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9" y="4014530"/>
            <a:ext cx="2245552" cy="24388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43" y="3895027"/>
            <a:ext cx="3535048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Вверху зелено,</a:t>
            </a:r>
          </a:p>
          <a:p>
            <a:r>
              <a:rPr lang="ru-RU" sz="2800" b="1" dirty="0" smtClean="0"/>
              <a:t>Внизу красно,</a:t>
            </a:r>
          </a:p>
          <a:p>
            <a:r>
              <a:rPr lang="ru-RU" sz="2800" b="1" dirty="0" smtClean="0"/>
              <a:t>В землю вросло.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5" y="4014530"/>
            <a:ext cx="2444458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25" y="3895027"/>
            <a:ext cx="2651286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Лежит между грядок</a:t>
            </a:r>
          </a:p>
          <a:p>
            <a:r>
              <a:rPr lang="ru-RU" sz="2800" b="1" dirty="0" smtClean="0"/>
              <a:t>Зелен и сладок.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0" y="4014530"/>
            <a:ext cx="2378156" cy="25828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939" y="3895027"/>
            <a:ext cx="4200056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8" y="836712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Растут на грядке</a:t>
            </a:r>
          </a:p>
          <a:p>
            <a:r>
              <a:rPr lang="ru-RU" sz="2800" b="1" dirty="0" smtClean="0"/>
              <a:t>Зелёные ветки,</a:t>
            </a:r>
          </a:p>
          <a:p>
            <a:r>
              <a:rPr lang="ru-RU" sz="2800" b="1" dirty="0" smtClean="0"/>
              <a:t>А на ветках —</a:t>
            </a:r>
          </a:p>
          <a:p>
            <a:r>
              <a:rPr lang="ru-RU" sz="2800" b="1" dirty="0" smtClean="0"/>
              <a:t>Красные детки.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5" y="4014530"/>
            <a:ext cx="2311854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593" y="3895027"/>
            <a:ext cx="2712747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4107" y="76470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Раскололся тесный домик</a:t>
            </a:r>
          </a:p>
          <a:p>
            <a:r>
              <a:rPr lang="ru-RU" sz="2800" b="1" dirty="0" smtClean="0"/>
              <a:t>На две половинки,</a:t>
            </a:r>
          </a:p>
          <a:p>
            <a:r>
              <a:rPr lang="ru-RU" sz="2800" b="1" dirty="0" smtClean="0"/>
              <a:t>И посыпались оттуда</a:t>
            </a:r>
          </a:p>
          <a:p>
            <a:r>
              <a:rPr lang="ru-RU" sz="2800" b="1" dirty="0" smtClean="0"/>
              <a:t>Бусинки-дробинки.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5" y="4014530"/>
            <a:ext cx="2311854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865" y="3861048"/>
            <a:ext cx="2099076" cy="253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143</Words>
  <Application>Microsoft Office PowerPoint</Application>
  <PresentationFormat>Экран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9</cp:revision>
  <dcterms:created xsi:type="dcterms:W3CDTF">2017-06-22T15:38:33Z</dcterms:created>
  <dcterms:modified xsi:type="dcterms:W3CDTF">2017-06-22T19:19:48Z</dcterms:modified>
</cp:coreProperties>
</file>