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 реке плывёт бревно — </a:t>
            </a:r>
          </a:p>
          <a:p>
            <a:r>
              <a:rPr lang="ru-RU" sz="2400" b="1" dirty="0"/>
              <a:t>Ох и злющее оно! </a:t>
            </a:r>
          </a:p>
          <a:p>
            <a:r>
              <a:rPr lang="ru-RU" sz="2400" b="1" dirty="0"/>
              <a:t>Тем, кто в речку угодил, </a:t>
            </a:r>
          </a:p>
          <a:p>
            <a:r>
              <a:rPr lang="ru-RU" sz="2400" b="1" dirty="0"/>
              <a:t>Нос откусит 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758" y="3198872"/>
            <a:ext cx="2148510" cy="257986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Мёд в лесу медведь нашёл, </a:t>
            </a:r>
          </a:p>
          <a:p>
            <a:r>
              <a:rPr lang="ru-RU" sz="2400" b="1" dirty="0"/>
              <a:t>Мало мёду, много...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20" y="3172790"/>
            <a:ext cx="2760825" cy="264813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Хитрая плутовка, </a:t>
            </a:r>
          </a:p>
          <a:p>
            <a:r>
              <a:rPr lang="ru-RU" sz="2400" b="1" dirty="0"/>
              <a:t>Рыжая головка, </a:t>
            </a:r>
          </a:p>
          <a:p>
            <a:r>
              <a:rPr lang="ru-RU" sz="2400" b="1" dirty="0"/>
              <a:t>Хвост пушистый — краса! </a:t>
            </a:r>
          </a:p>
          <a:p>
            <a:r>
              <a:rPr lang="ru-RU" sz="2400" b="1" dirty="0"/>
              <a:t>А зовут её 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163" y="3156509"/>
            <a:ext cx="2628282" cy="262828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Кто один имеет рог? </a:t>
            </a:r>
          </a:p>
          <a:p>
            <a:r>
              <a:rPr lang="ru-RU" sz="2400" b="1" dirty="0"/>
              <a:t>Отгадайте!...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357" y="3429000"/>
            <a:ext cx="2193201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Лежала между ёлками</a:t>
            </a:r>
          </a:p>
          <a:p>
            <a:r>
              <a:rPr lang="ru-RU" sz="2400" b="1" dirty="0"/>
              <a:t>Подушечка с иголками.</a:t>
            </a:r>
          </a:p>
          <a:p>
            <a:r>
              <a:rPr lang="ru-RU" sz="2400" b="1" dirty="0"/>
              <a:t>Тихонько лежала, </a:t>
            </a:r>
          </a:p>
          <a:p>
            <a:r>
              <a:rPr lang="ru-RU" sz="2400" b="1" dirty="0"/>
              <a:t>Потом убежала.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34" y="3284985"/>
            <a:ext cx="1849150" cy="246553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Он ходит голову задрав, </a:t>
            </a:r>
          </a:p>
          <a:p>
            <a:r>
              <a:rPr lang="ru-RU" sz="2400" b="1" dirty="0"/>
              <a:t>Не потому, что гордый нрав, </a:t>
            </a:r>
          </a:p>
          <a:p>
            <a:r>
              <a:rPr lang="ru-RU" sz="2400" b="1" dirty="0"/>
              <a:t>не потому, что важный граф, </a:t>
            </a:r>
          </a:p>
          <a:p>
            <a:r>
              <a:rPr lang="ru-RU" sz="2400" b="1" dirty="0"/>
              <a:t>А потому, что он…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66236"/>
            <a:ext cx="2160240" cy="2603787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Заворчал живой замок, </a:t>
            </a:r>
          </a:p>
          <a:p>
            <a:r>
              <a:rPr lang="ru-RU" sz="2400" b="1" dirty="0"/>
              <a:t>Лег у двери поперек.</a:t>
            </a:r>
          </a:p>
          <a:p>
            <a:r>
              <a:rPr lang="ru-RU" sz="2400" b="1" dirty="0"/>
              <a:t>Две медали на груди.</a:t>
            </a:r>
          </a:p>
          <a:p>
            <a:r>
              <a:rPr lang="ru-RU" sz="2400" b="1" dirty="0"/>
              <a:t>Лучше в дом не заходи!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915223"/>
            <a:ext cx="2127603" cy="299662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Когда он в клетке, то приятен, </a:t>
            </a:r>
          </a:p>
          <a:p>
            <a:r>
              <a:rPr lang="ru-RU" sz="2400" b="1" dirty="0"/>
              <a:t>На шкуре много чёрных пятен. </a:t>
            </a:r>
          </a:p>
          <a:p>
            <a:r>
              <a:rPr lang="ru-RU" sz="2400" b="1" dirty="0"/>
              <a:t>Он хищный зверь, хотя немножко, </a:t>
            </a:r>
          </a:p>
          <a:p>
            <a:r>
              <a:rPr lang="ru-RU" sz="2400" b="1" dirty="0"/>
              <a:t>Как лев и тигр, похож на кошку.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958" y="3494032"/>
            <a:ext cx="2946692" cy="195323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за зверь со мной играет?</a:t>
            </a:r>
          </a:p>
          <a:p>
            <a:r>
              <a:rPr lang="ru-RU" sz="2400" b="1" dirty="0"/>
              <a:t>Не мычит, не ржет, не лает,</a:t>
            </a:r>
          </a:p>
          <a:p>
            <a:r>
              <a:rPr lang="ru-RU" sz="2400" b="1" dirty="0"/>
              <a:t>Нападает на клубки,</a:t>
            </a:r>
          </a:p>
          <a:p>
            <a:r>
              <a:rPr lang="ru-RU" sz="2400" b="1" dirty="0"/>
              <a:t>Прячет в лапки коготки!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834" y="3429000"/>
            <a:ext cx="3135005" cy="208823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175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2017-04-01T06:38:17Z</dcterms:created>
  <dcterms:modified xsi:type="dcterms:W3CDTF">2017-06-20T17:43:59Z</dcterms:modified>
</cp:coreProperties>
</file>