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382" y="1669484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150" y="1292357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49" y="1330470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653" y="1304575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856" y="1729897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624" y="1352770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23" y="1390883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127" y="1364988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50" y="1713479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918" y="1336352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717" y="1374465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421" y="1348570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798" y="3198297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566" y="2821170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365" y="2859283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69" y="2833388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490" y="3185538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58" y="2808411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057" y="2846524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761" y="2820629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452" y="3160259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220" y="2783132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19" y="2821245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3" y="2795350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502" y="4699155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70" y="4322028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69" y="4360141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773" y="4334246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67" y="4630067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35" y="4252940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34" y="4291053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538" y="4265158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517" y="4702197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85" y="4325070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084" y="4363183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88" y="4337288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069" y="1097642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54" y="1136746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775" y="1136458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14" y="2648299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917" y="2673652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575" y="2686487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304" y="4124002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405" y="4115742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743" y="4136983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 наступает после зимы?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10" y="4016844"/>
            <a:ext cx="2007338" cy="2560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05879" y="4509120"/>
            <a:ext cx="1091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Весна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Когда с деревьев облетают листья?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5" y="4016795"/>
            <a:ext cx="1965093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9632" y="4077072"/>
            <a:ext cx="64807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Осенью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680" y="970809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Самое жаркое время года.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0" y="4016925"/>
            <a:ext cx="2077808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77392" y="4016925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Лето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Самый короткий месяц в году.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0" y="4016925"/>
            <a:ext cx="2077808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75656" y="4027855"/>
            <a:ext cx="19239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Февраль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Снежное время года.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77" y="4016730"/>
            <a:ext cx="1908736" cy="24344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02" y="3574781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9632" y="3933056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Зима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939375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каком месяце дети идут в школу?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10" y="4016925"/>
            <a:ext cx="2077808" cy="26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47664" y="4027855"/>
            <a:ext cx="23585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В сентябре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Когда возвращаются птицы с юга?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2" y="4016860"/>
            <a:ext cx="2021451" cy="2578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9632" y="3861048"/>
            <a:ext cx="64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Весной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8" y="836712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Когда листья на деревьях меняют свой цвет?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5" y="4016795"/>
            <a:ext cx="1965093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1640" y="3861048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Осенью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84107" y="76470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Самый первый месяц года. 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55" y="4016795"/>
            <a:ext cx="1965093" cy="25062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81780" y="4099778"/>
            <a:ext cx="1313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Январь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63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15</cp:revision>
  <dcterms:created xsi:type="dcterms:W3CDTF">2017-06-22T15:38:33Z</dcterms:created>
  <dcterms:modified xsi:type="dcterms:W3CDTF">2017-06-24T11:51:36Z</dcterms:modified>
</cp:coreProperties>
</file>