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pPr/>
              <a:t>28.01.2018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1703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pPr/>
              <a:t>28.01.2018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4793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pPr/>
              <a:t>28.01.2018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96111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pPr/>
              <a:t>28.01.2018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25505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pPr/>
              <a:t>28.01.2018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2021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pPr/>
              <a:t>28.01.2018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96834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pPr/>
              <a:t>28.01.2018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9522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pPr/>
              <a:t>28.01.2018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5922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pPr/>
              <a:t>28.01.2018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67451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pPr/>
              <a:t>28.01.2018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1469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pPr/>
              <a:t>28.01.2018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46295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84A1B-1B1B-4486-A2D4-E8F421B0DA8A}" type="datetimeFigureOut">
              <a:rPr lang="ru-RU" smtClean="0"/>
              <a:pPr/>
              <a:t>28.01.2018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04017-FAEA-4B9D-9271-342FB2A8B2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06191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slide" Target="slide6.xml"/><Relationship Id="rId18" Type="http://schemas.openxmlformats.org/officeDocument/2006/relationships/image" Target="../media/image13.png"/><Relationship Id="rId3" Type="http://schemas.openxmlformats.org/officeDocument/2006/relationships/image" Target="../media/image4.png"/><Relationship Id="rId21" Type="http://schemas.openxmlformats.org/officeDocument/2006/relationships/slide" Target="slide10.xml"/><Relationship Id="rId7" Type="http://schemas.openxmlformats.org/officeDocument/2006/relationships/slide" Target="slide3.xml"/><Relationship Id="rId12" Type="http://schemas.openxmlformats.org/officeDocument/2006/relationships/image" Target="../media/image10.png"/><Relationship Id="rId17" Type="http://schemas.openxmlformats.org/officeDocument/2006/relationships/slide" Target="slide8.xml"/><Relationship Id="rId2" Type="http://schemas.openxmlformats.org/officeDocument/2006/relationships/image" Target="../media/image3.jpeg"/><Relationship Id="rId16" Type="http://schemas.openxmlformats.org/officeDocument/2006/relationships/image" Target="../media/image12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slide" Target="slide5.xml"/><Relationship Id="rId24" Type="http://schemas.openxmlformats.org/officeDocument/2006/relationships/image" Target="../media/image16.png"/><Relationship Id="rId5" Type="http://schemas.openxmlformats.org/officeDocument/2006/relationships/image" Target="../media/image6.png"/><Relationship Id="rId15" Type="http://schemas.openxmlformats.org/officeDocument/2006/relationships/slide" Target="slide7.xml"/><Relationship Id="rId23" Type="http://schemas.openxmlformats.org/officeDocument/2006/relationships/slide" Target="slide11.xml"/><Relationship Id="rId10" Type="http://schemas.openxmlformats.org/officeDocument/2006/relationships/image" Target="../media/image9.png"/><Relationship Id="rId19" Type="http://schemas.openxmlformats.org/officeDocument/2006/relationships/slide" Target="slide9.xml"/><Relationship Id="rId4" Type="http://schemas.openxmlformats.org/officeDocument/2006/relationships/image" Target="../media/image5.png"/><Relationship Id="rId9" Type="http://schemas.openxmlformats.org/officeDocument/2006/relationships/slide" Target="slide4.xml"/><Relationship Id="rId14" Type="http://schemas.openxmlformats.org/officeDocument/2006/relationships/image" Target="../media/image11.png"/><Relationship Id="rId22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455692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69302" y="1731844"/>
            <a:ext cx="543470" cy="6325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22070" y="1354717"/>
            <a:ext cx="485091" cy="5645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55869" y="1392830"/>
            <a:ext cx="807643" cy="9399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82573" y="1366935"/>
            <a:ext cx="807643" cy="93996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84776" y="1792257"/>
            <a:ext cx="543470" cy="63251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37544" y="1415130"/>
            <a:ext cx="485091" cy="56457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71343" y="1453243"/>
            <a:ext cx="807643" cy="93996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8047" y="1427348"/>
            <a:ext cx="807643" cy="93996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56070" y="1775839"/>
            <a:ext cx="543470" cy="63251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08838" y="1398712"/>
            <a:ext cx="485091" cy="56457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42637" y="1436825"/>
            <a:ext cx="807643" cy="93996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69341" y="1410930"/>
            <a:ext cx="807643" cy="93996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95718" y="3260657"/>
            <a:ext cx="543470" cy="63251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48486" y="2883530"/>
            <a:ext cx="485091" cy="56457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82285" y="2921643"/>
            <a:ext cx="807643" cy="93996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08989" y="2895748"/>
            <a:ext cx="807643" cy="93996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15410" y="3247898"/>
            <a:ext cx="543470" cy="63251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68178" y="2870771"/>
            <a:ext cx="485091" cy="56457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01977" y="2908884"/>
            <a:ext cx="807643" cy="93996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28681" y="2882989"/>
            <a:ext cx="807643" cy="93996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69372" y="3222619"/>
            <a:ext cx="543470" cy="63251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22140" y="2845492"/>
            <a:ext cx="485091" cy="56457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5939" y="2883605"/>
            <a:ext cx="807643" cy="939969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82643" y="2857710"/>
            <a:ext cx="807643" cy="93996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43422" y="4761515"/>
            <a:ext cx="543470" cy="632513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96190" y="4384388"/>
            <a:ext cx="485091" cy="56457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29989" y="4422501"/>
            <a:ext cx="807643" cy="939969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56693" y="4396606"/>
            <a:ext cx="807643" cy="939969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36187" y="4692427"/>
            <a:ext cx="543470" cy="632513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88955" y="4315300"/>
            <a:ext cx="485091" cy="56457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22754" y="4353413"/>
            <a:ext cx="807643" cy="939969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49458" y="4327518"/>
            <a:ext cx="807643" cy="939969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2437" y="4764557"/>
            <a:ext cx="543470" cy="632513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65205" y="4387430"/>
            <a:ext cx="485091" cy="56457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99004" y="4425543"/>
            <a:ext cx="807643" cy="939969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5708" y="4399648"/>
            <a:ext cx="807643" cy="939969"/>
          </a:xfrm>
          <a:prstGeom prst="rect">
            <a:avLst/>
          </a:prstGeom>
        </p:spPr>
      </p:pic>
      <p:pic>
        <p:nvPicPr>
          <p:cNvPr id="40" name="Рисунок 39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29989" y="1160002"/>
            <a:ext cx="587382" cy="1233770"/>
          </a:xfrm>
          <a:prstGeom prst="rect">
            <a:avLst/>
          </a:prstGeom>
        </p:spPr>
      </p:pic>
      <p:pic>
        <p:nvPicPr>
          <p:cNvPr id="41" name="Рисунок 40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73874" y="1199106"/>
            <a:ext cx="783176" cy="1233770"/>
          </a:xfrm>
          <a:prstGeom prst="rect">
            <a:avLst/>
          </a:prstGeom>
        </p:spPr>
      </p:pic>
      <p:pic>
        <p:nvPicPr>
          <p:cNvPr id="42" name="Рисунок 41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78695" y="1198818"/>
            <a:ext cx="686620" cy="1233770"/>
          </a:xfrm>
          <a:prstGeom prst="rect">
            <a:avLst/>
          </a:prstGeom>
        </p:spPr>
      </p:pic>
      <p:pic>
        <p:nvPicPr>
          <p:cNvPr id="43" name="Рисунок 42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39734" y="2710659"/>
            <a:ext cx="718805" cy="1255227"/>
          </a:xfrm>
          <a:prstGeom prst="rect">
            <a:avLst/>
          </a:prstGeom>
        </p:spPr>
      </p:pic>
      <p:pic>
        <p:nvPicPr>
          <p:cNvPr id="44" name="Рисунок 43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09837" y="2736012"/>
            <a:ext cx="836818" cy="1244499"/>
          </a:xfrm>
          <a:prstGeom prst="rect">
            <a:avLst/>
          </a:prstGeom>
        </p:spPr>
      </p:pic>
      <p:pic>
        <p:nvPicPr>
          <p:cNvPr id="45" name="Рисунок 44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86495" y="2748847"/>
            <a:ext cx="826089" cy="1233770"/>
          </a:xfrm>
          <a:prstGeom prst="rect">
            <a:avLst/>
          </a:prstGeom>
        </p:spPr>
      </p:pic>
      <p:pic>
        <p:nvPicPr>
          <p:cNvPr id="46" name="Рисунок 45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98224" y="4186362"/>
            <a:ext cx="750991" cy="1276684"/>
          </a:xfrm>
          <a:prstGeom prst="rect">
            <a:avLst/>
          </a:prstGeom>
        </p:spPr>
      </p:pic>
      <p:pic>
        <p:nvPicPr>
          <p:cNvPr id="47" name="Рисунок 46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12325" y="4178102"/>
            <a:ext cx="783176" cy="1255227"/>
          </a:xfrm>
          <a:prstGeom prst="rect">
            <a:avLst/>
          </a:prstGeom>
        </p:spPr>
      </p:pic>
      <p:pic>
        <p:nvPicPr>
          <p:cNvPr id="48" name="Рисунок 47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34663" y="4199343"/>
            <a:ext cx="675892" cy="126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76444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" fill="hold">
                      <p:stCondLst>
                        <p:cond delay="0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2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1" fill="hold">
                      <p:stCondLst>
                        <p:cond delay="0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25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6" fill="hold">
                      <p:stCondLst>
                        <p:cond delay="0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35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6" fill="hold">
                      <p:stCondLst>
                        <p:cond delay="0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4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1" fill="hold">
                      <p:stCondLst>
                        <p:cond delay="0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На каком виде транспорта ехали медведи в сказке «</a:t>
            </a:r>
            <a:r>
              <a:rPr lang="ru-RU" sz="2800" b="1" dirty="0" err="1"/>
              <a:t>Тараканище</a:t>
            </a:r>
            <a:r>
              <a:rPr lang="ru-RU" sz="2800" b="1" dirty="0"/>
              <a:t>»?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545" y="4016844"/>
            <a:ext cx="2360668" cy="25601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1407" y="3539698"/>
            <a:ext cx="4044657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65861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Чем крокодил тушил синее море в сказке «Путаница»?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008" y="4016795"/>
            <a:ext cx="2310988" cy="25062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3532" y="3539698"/>
            <a:ext cx="3560408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286544" y="4643446"/>
            <a:ext cx="328611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Пирогами, </a:t>
            </a:r>
            <a:endParaRPr lang="ru-RU" sz="3200" b="1" dirty="0" smtClean="0"/>
          </a:p>
          <a:p>
            <a:r>
              <a:rPr lang="ru-RU" sz="3200" b="1" dirty="0" smtClean="0"/>
              <a:t>и </a:t>
            </a:r>
            <a:r>
              <a:rPr lang="ru-RU" sz="3200" b="1" dirty="0"/>
              <a:t>блинами, </a:t>
            </a:r>
            <a:endParaRPr lang="ru-RU" sz="3200" b="1" dirty="0" smtClean="0"/>
          </a:p>
          <a:p>
            <a:r>
              <a:rPr lang="ru-RU" sz="3200" b="1" dirty="0" smtClean="0"/>
              <a:t>и </a:t>
            </a:r>
            <a:r>
              <a:rPr lang="ru-RU" sz="3200" b="1" dirty="0"/>
              <a:t>сушеными грибами.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2983757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91680" y="970809"/>
            <a:ext cx="53285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Кто проглотил мочалку в сказке «</a:t>
            </a:r>
            <a:r>
              <a:rPr lang="ru-RU" sz="2800" b="1" dirty="0" err="1"/>
              <a:t>Мойдодыр</a:t>
            </a:r>
            <a:r>
              <a:rPr lang="ru-RU" sz="2800" b="1" dirty="0"/>
              <a:t>»?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442" y="4016925"/>
            <a:ext cx="2443543" cy="26500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8995" y="3539698"/>
            <a:ext cx="4309481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26087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Какой подарок принесли Мухе-Цокотухе блошки?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442" y="4016925"/>
            <a:ext cx="2443543" cy="26500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87349" y="3539699"/>
            <a:ext cx="2216058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3757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Кто созывал зверей на битву с крокодилом, проглотившим солнце?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289" y="4016730"/>
            <a:ext cx="2244711" cy="243440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3042" y="3539699"/>
            <a:ext cx="6799797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2443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19672" y="939375"/>
            <a:ext cx="53285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Как звали бабушку, от которой сбежала вся посуда?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442" y="4016925"/>
            <a:ext cx="2443543" cy="26500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19554" y="3539698"/>
            <a:ext cx="2508364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63488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Сколько пудов шоколада просил слон для своего сына в сказке «Телефон»?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725" y="4016860"/>
            <a:ext cx="2377266" cy="2578162"/>
          </a:xfrm>
          <a:prstGeom prst="rect">
            <a:avLst/>
          </a:prstGeom>
        </p:spPr>
      </p:pic>
      <p:pic>
        <p:nvPicPr>
          <p:cNvPr id="6" name="Рисунок 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928926" y="3786190"/>
            <a:ext cx="3214710" cy="2862322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Пять или шесть</a:t>
            </a:r>
          </a:p>
        </p:txBody>
      </p:sp>
    </p:spTree>
    <p:extLst>
      <p:ext uri="{BB962C8B-B14F-4D97-AF65-F5344CB8AC3E}">
        <p14:creationId xmlns:p14="http://schemas.microsoft.com/office/powerpoint/2010/main" xmlns="" val="2463440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8" y="836712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От кого пришла доктору Айболиту телеграмма с просьбой приехать в Африку и вылечить больных зверей?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008" y="4016795"/>
            <a:ext cx="2310988" cy="25062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245" y="3539698"/>
            <a:ext cx="2946981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56670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84107" y="764704"/>
            <a:ext cx="53285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Как звали злого разбойника, жившего в Африке?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008" y="4016795"/>
            <a:ext cx="2310988" cy="25062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4736" y="3539698"/>
            <a:ext cx="2458000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25510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106</Words>
  <Application>Microsoft Office PowerPoint</Application>
  <PresentationFormat>Экран (4:3)</PresentationFormat>
  <Paragraphs>13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16</cp:revision>
  <dcterms:created xsi:type="dcterms:W3CDTF">2017-06-22T15:38:33Z</dcterms:created>
  <dcterms:modified xsi:type="dcterms:W3CDTF">2018-01-28T15:51:23Z</dcterms:modified>
</cp:coreProperties>
</file>