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6" r:id="rId4"/>
    <p:sldId id="257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4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8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6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3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6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61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7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57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0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9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7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6FC1A-E506-44E3-8FE9-659F1150DD7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C479-412E-4C4D-BB9F-B09275FAE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65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8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8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8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2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ttps://iqsha.ru/upload/imglib/1/5/5/i155291/id15529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981" y="335699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qsha.ru/upload/imglib/1/5/4/i154491/id15449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5699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iqsha.ru/upload/imglib/2/1/2/i212491/id21249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867" y="50131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qsha.ru/upload/imglib/1/6/3/i163021/id16302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0485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qsha.ru/upload/imglib/3/6/3/i363985/id36398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132856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77777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Посмотри на эти слова. Их нужно прочитать, а потом выделить у каждого слова первую букву. Сложи из этих букв слово и найди подходящую картинку.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2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qsha.ru/upload/imglib/1/8/4/i184701/id18470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87" y="3382900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iqsha.ru/upload/imglib/1/9/1/i191351/id191351.png?w=130&amp;h=130&amp;c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698" y="3399854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qsha.ru/upload/imglib/1/5/5/i155251/id15525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99179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iqsha.ru/upload/imglib/1/6/1/i161011/id16101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698" y="5212239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iqsha.ru/upload/imglib/3/6/3/i363957/id36395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06935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31057" y="757687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Прочитай слова, а потом сложи первые буквы. Какое слово у тебя получилось? Найди нужную картинку!</a:t>
            </a:r>
            <a:endParaRPr lang="ru-RU" sz="2400" b="1" dirty="0"/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3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ttps://iqsha.ru/upload/imglib/5/8/1/i58111/id58111.png?w=130&amp;h=130&amp;c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90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qsha.ru/upload/imglib/1/9/9/i199331/id19933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877901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iqsha.ru/upload/imglib/2/6/2/i262381/id26238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48" y="494116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qsha.ru/upload/imglib/1/5/4/i154471/id15447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29000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iqsha.ru/upload/imglib/3/6/3/i363987/id36398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567" y="2322958"/>
            <a:ext cx="4743450" cy="96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70572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Перед тобой пять разных слов. Внимательно прочитай их. Потом сложи первые буквы так, чтобы получилось новое слово.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4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ttps://iqsha.ru/upload/imglib/1/5/7/i157731/id15773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744" y="348046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qsha.ru/upload/imglib/1/6/5/i165451/id16545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8" y="3340613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ttps://iqsha.ru/upload/imglib/1/5/5/i15551/id1555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269" y="5040948"/>
            <a:ext cx="12192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qsha.ru/upload/imglib/1/5/2/i152421/id152421.png?w=130&amp;h=13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557" y="5082957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qsha.ru/upload/imglib/3/6/3/i363901/id3639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391" y="2132856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3832" y="764704"/>
            <a:ext cx="7398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Внимательно прочти все слова, а потом сложи только первые буквы. Что у тебя получилось? Найди ответ в картинках!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9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ttps://iqsha.ru/upload/imglib/1/6/3/i163581/id16358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578" y="328498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qsha.ru/upload/imglib/1/8/8/i188381/id18838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71" y="3294509"/>
            <a:ext cx="12382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iqsha.ru/upload/imglib/2/0/0/i200121/id200121.png?w=130&amp;h=130&amp;cr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3" y="4941168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qsha.ru/upload/imglib/8/0/0/i80021/id8002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0131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iqsha.ru/upload/imglib/3/6/3/i363916/id36391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04864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69269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Взгляни на эти разные слова. Их нужно прочитать, а потом сложить первые буквы каждого слова. Что у тебя вышло? Ответ найди среди картинок.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4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https://iqsha.ru/upload/imglib/4/8/2/i48231/id4823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6728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qsha.ru/upload/imglib/1/8/3/i183921/id18392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9000"/>
            <a:ext cx="12382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iqsha.ru/upload/imglib/1/5/5/i155521/id15552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19714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qsha.ru/upload/imglib/4/3/8/i43861/id4386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30120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qsha.ru/upload/imglib/3/6/3/i363997/id36399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267" y="2276872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5946" y="71788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Перед тобой волшебные слова. Прочитай их, а потом сложи только первые буквы. Какое слово загадал волшебник? Ответ выбери среди картинок.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8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https://iqsha.ru/upload/imglib/1/5/2/i152691/id15269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4731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qsha.ru/upload/imglib/2/1/3/i213001/id213001.png?w=130&amp;h=130&amp;c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70" y="3552452"/>
            <a:ext cx="11239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iqsha.ru/upload/imglib/1/5/5/i155041/id15504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92" y="527488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qsha.ru/upload/imglib/1/8/6/i186991/id186991.png?w=130&amp;h=13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368" y="5262289"/>
            <a:ext cx="11620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iqsha.ru/upload/imglib/3/6/3/i363962/id36396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560" y="2300111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764704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Кто-то заколдовал слова. Тебе нужно внимательно прочесть их, а потом соединить первые буквы. Отгаданное слово найди в картинках.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6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https://iqsha.ru/upload/imglib/7/5/6/i75601/id7560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587" y="3631877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qsha.ru/upload/imglib/1/9/8/i198031/id19803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355" y="3789040"/>
            <a:ext cx="123825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ttps://iqsha.ru/upload/imglib/1/6/6/i166101/id16610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693" y="518802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qsha.ru/upload/imglib/4/7/0/i47021/id47021.png?w=130&amp;h=13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368" y="5388049"/>
            <a:ext cx="10382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iqsha.ru/upload/imglib/3/6/3/i363961/id36396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90788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76470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Перед тобой волшебные слова. Прочитай их, а потом сложи только первые буквы. Какое слово загадал волшебник? Ответ выбери среди картинок.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7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https://iqsha.ru/upload/imglib/5/8/0/i58051/id5805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0100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qsha.ru/upload/imglib/1/6/4/i164471/id16447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645" y="335699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https://iqsha.ru/upload/imglib/1/1/4/i114021/id11402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08099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qsha.ru/upload/imglib/1/6/0/i160691/id160691.png?w=130&amp;h=13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803" y="5227648"/>
            <a:ext cx="10953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iqsha.ru/upload/imglib/3/6/3/i363955/id3639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276872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6440" y="707212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Посмотри, это не простые слова, и тебе нужно расколдовать их. Для этого прочитай их, а потом выдели первые буквы каждого слова. Ответ не говори, а найди его в картинках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5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https://iqsha.ru/upload/imglib/2/1/3/i213081/id21308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8498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qsha.ru/upload/imglib/5/8/0/i58051/id5805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936" y="3429000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https://iqsha.ru/upload/imglib/1/6/0/i160621/id16062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283" y="522764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iqsha.ru/upload/imglib/2/0/1/i201071/id201071.png?w=130&amp;h=13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611" y="5294321"/>
            <a:ext cx="1104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iqsha.ru/upload/imglib/3/6/3/i363955/id3639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618" y="2276872"/>
            <a:ext cx="474345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786479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Волшебник навёл чары на эти слова. И нам нужно снять с них колдовство. Прочитай слова, а потом найди в них первые буквы. Ответ ждет тебя в картинках.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309460"/>
            <a:ext cx="1166667" cy="117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0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257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2017-10-23T11:14:37Z</dcterms:created>
  <dcterms:modified xsi:type="dcterms:W3CDTF">2018-04-01T13:06:45Z</dcterms:modified>
</cp:coreProperties>
</file>