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ADCC-1B54-4D3A-BE63-3B8925D3DBE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CCB22-7B10-4037-B4C9-E62FC0F99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63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ADCC-1B54-4D3A-BE63-3B8925D3DBE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CCB22-7B10-4037-B4C9-E62FC0F99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73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ADCC-1B54-4D3A-BE63-3B8925D3DBE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CCB22-7B10-4037-B4C9-E62FC0F99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12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ADCC-1B54-4D3A-BE63-3B8925D3DBE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CCB22-7B10-4037-B4C9-E62FC0F99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70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ADCC-1B54-4D3A-BE63-3B8925D3DBE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CCB22-7B10-4037-B4C9-E62FC0F99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85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ADCC-1B54-4D3A-BE63-3B8925D3DBE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CCB22-7B10-4037-B4C9-E62FC0F99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55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ADCC-1B54-4D3A-BE63-3B8925D3DBE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CCB22-7B10-4037-B4C9-E62FC0F99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45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ADCC-1B54-4D3A-BE63-3B8925D3DBE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CCB22-7B10-4037-B4C9-E62FC0F99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33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ADCC-1B54-4D3A-BE63-3B8925D3DBE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CCB22-7B10-4037-B4C9-E62FC0F99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59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ADCC-1B54-4D3A-BE63-3B8925D3DBE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CCB22-7B10-4037-B4C9-E62FC0F99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43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AADCC-1B54-4D3A-BE63-3B8925D3DBE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CCB22-7B10-4037-B4C9-E62FC0F99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56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AADCC-1B54-4D3A-BE63-3B8925D3DBED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CCB22-7B10-4037-B4C9-E62FC0F99C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34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6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https://iqsha.ru/upload/imglib/1/2/1/i121641/id1216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312" y="4364969"/>
            <a:ext cx="72390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qsha.ru/upload/imglib/1/2/1/i121651/id12165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654" y="3841095"/>
            <a:ext cx="1000125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s://iqsha.ru/upload/imglib/1/2/1/i121661/id12166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725" y="3626572"/>
            <a:ext cx="90487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04966" y="548680"/>
            <a:ext cx="67514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Олег старше Миши. Миша не самый младший. Игорь стоит левее Олега. Кто Игорь?</a:t>
            </a:r>
            <a:endParaRPr lang="ru-RU" sz="1600" b="1" dirty="0"/>
          </a:p>
        </p:txBody>
      </p:sp>
      <p:pic>
        <p:nvPicPr>
          <p:cNvPr id="8" name="Рисунок 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273" y="620688"/>
            <a:ext cx="1296654" cy="12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67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iqsha.ru/upload/imglib/1/2/1/i121481/id12148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63264"/>
            <a:ext cx="13716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ttps://iqsha.ru/upload/imglib/1/2/1/i121491/id12149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943350"/>
            <a:ext cx="128587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iqsha.ru/upload/imglib/1/2/1/i121501/id1215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860" y="3429000"/>
            <a:ext cx="126682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92235" y="627946"/>
            <a:ext cx="66967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Лягушка Нина любит сидеть в розовых кувшинках. Лягушка Лёля предпочитает не розовые и не голубые кувшинки. Какие кувшинки любит лягушка Зоя?</a:t>
            </a: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273" y="620688"/>
            <a:ext cx="1296654" cy="12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8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qsha.ru/upload/imglib/1/2/1/i121461/id1214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893568"/>
            <a:ext cx="30099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ttps://iqsha.ru/upload/imglib/1/2/1/i121431/id12143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4444999"/>
            <a:ext cx="142875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qsha.ru/upload/imglib/1/2/1/i121441/id12144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399" y="5004974"/>
            <a:ext cx="1428750" cy="79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https://iqsha.ru/upload/imglib/1/2/1/i121451/id12145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904962"/>
            <a:ext cx="14287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620688"/>
            <a:ext cx="67687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Дедушка Витя живёт не в жёлтом и не в высоком домике. Дедушка Коля живёт в домике, который левее всех. В каком домике живёт дедушка Сережа?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273" y="620688"/>
            <a:ext cx="1296654" cy="12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52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qsha.ru/upload/imglib/1/2/2/i122391/id12239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4" y="1906588"/>
            <a:ext cx="21240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https://iqsha.ru/upload/imglib/1/2/2/i122401/id1224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271" y="462187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qsha.ru/upload/imglib/1/2/2/i122421/id12242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136" y="5007632"/>
            <a:ext cx="1428750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s://iqsha.ru/upload/imglib/1/2/2/i122411/id12241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026683"/>
            <a:ext cx="14287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9632" y="632882"/>
            <a:ext cx="66967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Заяц </a:t>
            </a:r>
            <a:r>
              <a:rPr lang="ru-RU" sz="2000" b="1" dirty="0" err="1"/>
              <a:t>Коська</a:t>
            </a:r>
            <a:r>
              <a:rPr lang="ru-RU" sz="2000" b="1" dirty="0"/>
              <a:t> купил на рынке килограмм овощей. Если это не оранжевые и не круглые овощи, то какие?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273" y="620688"/>
            <a:ext cx="1296654" cy="12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20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1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https://iqsha.ru/upload/imglib/1/2/1/i121901/id1219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320302"/>
            <a:ext cx="2667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iqsha.ru/upload/imglib/1/2/1/i121911/id1219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960" y="3651380"/>
            <a:ext cx="428625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https://iqsha.ru/upload/imglib/1/2/1/i121921/id12192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256" y="3756155"/>
            <a:ext cx="28575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3648" y="780673"/>
            <a:ext cx="50559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Выбери не длинный и не широкий ремень.</a:t>
            </a:r>
          </a:p>
        </p:txBody>
      </p:sp>
      <p:pic>
        <p:nvPicPr>
          <p:cNvPr id="8" name="Рисунок 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273" y="620688"/>
            <a:ext cx="1296654" cy="12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8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1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https://iqsha.ru/upload/imglib/1/2/1/i121611/id1216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429" y="3446463"/>
            <a:ext cx="79057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iqsha.ru/upload/imglib/1/2/1/i121601/id1216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237037"/>
            <a:ext cx="7429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https://iqsha.ru/upload/imglib/1/2/1/i121591/id12159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446462"/>
            <a:ext cx="6858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59632" y="615757"/>
            <a:ext cx="6696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Покажи, какая морковка не тонкая и не короткая.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273" y="620688"/>
            <a:ext cx="1296654" cy="12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57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17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6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971675" y="3583146"/>
          <a:ext cx="5200650" cy="560070"/>
        </p:xfrm>
        <a:graphic>
          <a:graphicData uri="http://schemas.openxmlformats.org/drawingml/2006/table">
            <a:tbl>
              <a:tblPr/>
              <a:tblGrid>
                <a:gridCol w="1040130"/>
                <a:gridCol w="1040130"/>
                <a:gridCol w="1040130"/>
                <a:gridCol w="1040130"/>
                <a:gridCol w="1040130"/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endParaRPr lang="ru-RU">
                        <a:effectLst/>
                      </a:endParaRPr>
                    </a:p>
                  </a:txBody>
                  <a:tcPr marT="142875" marB="1428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>
                        <a:effectLst/>
                      </a:endParaRPr>
                    </a:p>
                  </a:txBody>
                  <a:tcPr marT="142875" marB="1428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>
                        <a:effectLst/>
                      </a:endParaRPr>
                    </a:p>
                  </a:txBody>
                  <a:tcPr marT="142875" marB="1428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>
                        <a:effectLst/>
                      </a:endParaRPr>
                    </a:p>
                  </a:txBody>
                  <a:tcPr marT="142875" marB="1428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dirty="0">
                        <a:effectLst/>
                      </a:endParaRPr>
                    </a:p>
                  </a:txBody>
                  <a:tcPr marT="142875" marB="1428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8194" name="Picture 2" descr="https://iqsha.ru/upload/imglib/1/2/1/i121551/id12155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324" y="2060848"/>
            <a:ext cx="227647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https://iqsha.ru/upload/imglib/5/9/7/i59701/id59701.png?size=imglib-size-0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229200"/>
            <a:ext cx="6667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iqsha.ru/upload/imglib/5/9/7/i59731/id59731.png?size=imglib-size-0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229200"/>
            <a:ext cx="6667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https://iqsha.ru/upload/imglib/5/9/7/i59721/id59721.png?size=imglib-size-07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229200"/>
            <a:ext cx="6667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iqsha.ru/upload/imglib/5/9/6/i59691/id59691.png?size=imglib-size-07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120" y="5229200"/>
            <a:ext cx="6667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https://iqsha.ru/upload/imglib/5/9/7/i59711/id59711.png?size=imglib-size-07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29200"/>
            <a:ext cx="6667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583519"/>
            <a:ext cx="67687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Гномы Превосходного Королевства могут говорить на лилипутском и на великанском языках. Из пяти гномиков трое говорят по-лилипутски и трое – по-великански. Сколько гномиков владеют обоими языками?</a:t>
            </a: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273" y="620688"/>
            <a:ext cx="1296654" cy="12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2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1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https://iqsha.ru/upload/imglib/1/2/2/i122521/id1225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792" y="4653136"/>
            <a:ext cx="1428750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iqsha.ru/upload/imglib/1/2/2/i122501/id1225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147937"/>
            <a:ext cx="142875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https://iqsha.ru/upload/imglib/1/2/2/i122511/id1225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824" y="4433687"/>
            <a:ext cx="142875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9632" y="692696"/>
            <a:ext cx="6696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Собака темнее кошки, лошадь темнее собаки. Кто темнее всех?</a:t>
            </a:r>
          </a:p>
        </p:txBody>
      </p:sp>
      <p:pic>
        <p:nvPicPr>
          <p:cNvPr id="8" name="Рисунок 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273" y="620688"/>
            <a:ext cx="1296654" cy="12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32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2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2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https://iqsha.ru/upload/imglib/5/6/3/i56371/id5637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773" y="5085184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s://iqsha.ru/upload/imglib/5/6/3/i56381/id5638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085184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s://iqsha.ru/upload/imglib/1/2/1/i121621/id12162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637" y="2132856"/>
            <a:ext cx="34861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9632" y="620688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Все кошки любят молоко. Нина тоже любит молоко. Значит, Нина – это кошка.</a:t>
            </a:r>
          </a:p>
        </p:txBody>
      </p:sp>
      <p:pic>
        <p:nvPicPr>
          <p:cNvPr id="10" name="Рисунок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273" y="620688"/>
            <a:ext cx="1296654" cy="12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68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2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qsha.ru/upload/imglib/1/2/1/i121521/id1215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12" y="1976613"/>
            <a:ext cx="10287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https://iqsha.ru/upload/imglib/5/6/3/i56371/id5637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813" y="4797152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iqsha.ru/upload/imglib/5/6/3/i56381/id5638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797152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9632" y="500479"/>
            <a:ext cx="6624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Все футболисты клуба «Зенит» тренируются по вторникам. Коля – футболист «Зенита». Значит, он тренируется по вторникам.</a:t>
            </a:r>
          </a:p>
        </p:txBody>
      </p:sp>
      <p:pic>
        <p:nvPicPr>
          <p:cNvPr id="8" name="Рисунок 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273" y="620688"/>
            <a:ext cx="1296654" cy="120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13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2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2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6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10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189</Words>
  <Application>Microsoft Office PowerPoint</Application>
  <PresentationFormat>Экран (4:3)</PresentationFormat>
  <Paragraphs>11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6</cp:revision>
  <dcterms:created xsi:type="dcterms:W3CDTF">2017-10-22T15:01:06Z</dcterms:created>
  <dcterms:modified xsi:type="dcterms:W3CDTF">2018-04-01T13:22:24Z</dcterms:modified>
</cp:coreProperties>
</file>