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91367-2DB2-48AB-8534-98FCF082EB3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22678-0A51-4A20-9458-37F37539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42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91367-2DB2-48AB-8534-98FCF082EB3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22678-0A51-4A20-9458-37F37539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71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91367-2DB2-48AB-8534-98FCF082EB3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22678-0A51-4A20-9458-37F37539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44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91367-2DB2-48AB-8534-98FCF082EB3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22678-0A51-4A20-9458-37F37539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0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91367-2DB2-48AB-8534-98FCF082EB3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22678-0A51-4A20-9458-37F37539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70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91367-2DB2-48AB-8534-98FCF082EB3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22678-0A51-4A20-9458-37F37539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91367-2DB2-48AB-8534-98FCF082EB3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22678-0A51-4A20-9458-37F37539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6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91367-2DB2-48AB-8534-98FCF082EB3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22678-0A51-4A20-9458-37F37539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88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91367-2DB2-48AB-8534-98FCF082EB3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22678-0A51-4A20-9458-37F37539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63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91367-2DB2-48AB-8534-98FCF082EB3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22678-0A51-4A20-9458-37F37539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67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91367-2DB2-48AB-8534-98FCF082EB3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22678-0A51-4A20-9458-37F37539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59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91367-2DB2-48AB-8534-98FCF082EB37}" type="datetimeFigureOut">
              <a:rPr lang="ru-RU" smtClean="0"/>
              <a:t>01.04.2018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22678-0A51-4A20-9458-37F3753910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22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641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https://iqsha.ru/upload/imglib/1/5/1/i151591/id1515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7" y="2390032"/>
            <a:ext cx="1685925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qsha.ru/upload/imglib/1/5/1/i151581/id1515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264" y="2420888"/>
            <a:ext cx="1685925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s://iqsha.ru/upload/imglib/1/5/1/i151601/id1516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581128"/>
            <a:ext cx="1685925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qsha.ru/upload/imglib/1/5/1/i151571/id15157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581128"/>
            <a:ext cx="1685925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404664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Во многих городах есть памятники писателям и поэтам. Как выглядит памятник Александру Сергеевичу Пушкину?</a:t>
            </a:r>
            <a:endParaRPr lang="ru-RU" sz="2400" b="1" dirty="0"/>
          </a:p>
        </p:txBody>
      </p:sp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391" y="1235661"/>
            <a:ext cx="921073" cy="9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3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51523" y="3475354"/>
            <a:ext cx="15679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оттепель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44264" y="3475354"/>
            <a:ext cx="15680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дыхание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23537" y="5357318"/>
            <a:ext cx="10534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ветер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56989" y="5357318"/>
            <a:ext cx="9352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смех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27245" y="620688"/>
            <a:ext cx="5295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В сильный мороз мы можем увидеть:</a:t>
            </a:r>
          </a:p>
        </p:txBody>
      </p:sp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391" y="1235661"/>
            <a:ext cx="921073" cy="9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6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2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5517232"/>
            <a:ext cx="31373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сироп растворился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1314" y="3738342"/>
            <a:ext cx="2055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сироп исчез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13712" y="3702894"/>
            <a:ext cx="3608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вода поглотила сироп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32040" y="5517232"/>
            <a:ext cx="2238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вода исчезла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0466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	Ложку </a:t>
            </a:r>
            <a:r>
              <a:rPr lang="ru-RU" sz="2400" b="1" dirty="0"/>
              <a:t>малинового сиропа опустили в стакан с водой. Вскоре вся вода в стакане стала одинакового цвета и вкуса. Что произошло?</a:t>
            </a:r>
          </a:p>
        </p:txBody>
      </p:sp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391" y="1235661"/>
            <a:ext cx="921073" cy="9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78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https://iqsha.ru/upload/imglib/5/9/7/i59741/id5974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173759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iqsha.ru/upload/imglib/5/9/7/i59761/id5976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206617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https://iqsha.ru/upload/imglib/1/7/4/i17461/id1746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157192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qsha.ru/upload/imglib/1/7/4/i17441/id1744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29200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332655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	Сколько </a:t>
            </a:r>
            <a:r>
              <a:rPr lang="ru-RU" sz="2400" b="1" dirty="0"/>
              <a:t>часов сна требуется в среднем взрослому человеку, чтобы чувствовать себя бодрым и здоровым?</a:t>
            </a:r>
          </a:p>
        </p:txBody>
      </p:sp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391" y="1235661"/>
            <a:ext cx="921073" cy="9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97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0.10538 -0.32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60" y="-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0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0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372200" y="5301208"/>
            <a:ext cx="10791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песок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04068" y="3872212"/>
            <a:ext cx="10472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сахар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04888" y="3902492"/>
            <a:ext cx="13003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шерсть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5301208"/>
            <a:ext cx="1060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глина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32656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	Выбери </a:t>
            </a:r>
            <a:r>
              <a:rPr lang="ru-RU" sz="2400" b="1" dirty="0"/>
              <a:t>материал, из которого древние люди делали основу для письма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" name="Рисунок 9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391" y="1235661"/>
            <a:ext cx="921073" cy="9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7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8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57200" y="2948781"/>
          <a:ext cx="8229600" cy="1828800"/>
        </p:xfrm>
        <a:graphic>
          <a:graphicData uri="http://schemas.openxmlformats.org/drawingml/2006/table">
            <a:tbl>
              <a:tblPr/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77545" y="327031"/>
            <a:ext cx="6788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Выбери верный факт, отличающий пруд и озеро: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478790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у озера берега земляные, а у пруда бетонные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3429000"/>
            <a:ext cx="54886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в озере живет рыба, а в пруду нет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4365104"/>
            <a:ext cx="66648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в пруду вода соленая, а в озере - пресная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5301208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пруд - это водоем, созданный человеком, а озеро создано природой</a:t>
            </a:r>
          </a:p>
        </p:txBody>
      </p:sp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391" y="1235661"/>
            <a:ext cx="921073" cy="9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7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https://iqsha.ru/upload/imglib/1/5/1/i151651/id15165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537381"/>
            <a:ext cx="241935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iqsha.ru/upload/imglib/1/5/1/i151641/id15164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542144"/>
            <a:ext cx="2409825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332656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	Не </a:t>
            </a:r>
            <a:r>
              <a:rPr lang="ru-RU" sz="2400" b="1" dirty="0"/>
              <a:t>считая предметов, покажи группу, в которой ключей больше.</a:t>
            </a:r>
          </a:p>
        </p:txBody>
      </p:sp>
      <p:pic>
        <p:nvPicPr>
          <p:cNvPr id="6" name="Рисунок 5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391" y="1235661"/>
            <a:ext cx="921073" cy="9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27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1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6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38411" y="3284984"/>
            <a:ext cx="32106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кулинарные блюда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14563" y="4904874"/>
            <a:ext cx="17446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лекарства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07702" y="4827930"/>
            <a:ext cx="21771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виды красок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96595" y="3356992"/>
            <a:ext cx="15994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/>
              <a:t>растения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03648" y="404664"/>
            <a:ext cx="5981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Медуница, </a:t>
            </a:r>
            <a:r>
              <a:rPr lang="ru-RU" sz="2400" b="1" dirty="0" err="1"/>
              <a:t>калла</a:t>
            </a:r>
            <a:r>
              <a:rPr lang="ru-RU" sz="2400" b="1" dirty="0"/>
              <a:t>, плющ, амариллис - это…</a:t>
            </a:r>
          </a:p>
        </p:txBody>
      </p:sp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391" y="1235661"/>
            <a:ext cx="921073" cy="9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0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4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98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105</Words>
  <Application>Microsoft Office PowerPoint</Application>
  <PresentationFormat>Экран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6</cp:revision>
  <dcterms:created xsi:type="dcterms:W3CDTF">2017-10-24T15:56:28Z</dcterms:created>
  <dcterms:modified xsi:type="dcterms:W3CDTF">2018-04-01T14:32:08Z</dcterms:modified>
</cp:coreProperties>
</file>