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43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1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3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2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3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0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3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0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6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8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7D6F-34E7-4FA3-BA3F-12F57EBB8242}" type="datetimeFigureOut">
              <a:rPr lang="ru-RU" smtClean="0"/>
              <a:t>08.04.2018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02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18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36" y="947883"/>
            <a:ext cx="4888118" cy="36660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207" y="2780928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66135" y="5373216"/>
            <a:ext cx="385586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АККОРДЕОН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4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36" y="1744469"/>
            <a:ext cx="4888118" cy="20729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9197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292745" y="5373216"/>
            <a:ext cx="240264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ГИТАРА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66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448" y="1744469"/>
            <a:ext cx="3016094" cy="20729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9197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039056" y="5373216"/>
            <a:ext cx="2910027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СВИРЕЛЬ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30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449" y="1623224"/>
            <a:ext cx="3776300" cy="25175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9197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64780" y="5373216"/>
            <a:ext cx="325858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ВОЛЫНКА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42" y="1623224"/>
            <a:ext cx="2339714" cy="25175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9197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43817" y="5373216"/>
            <a:ext cx="210051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БУБЕН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8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5" y="1124744"/>
            <a:ext cx="3396996" cy="33969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9197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850034" y="5373216"/>
            <a:ext cx="328808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ПИАНИНО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3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927" y="2564904"/>
            <a:ext cx="4378780" cy="13425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218" y="2754613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60299" y="5373216"/>
            <a:ext cx="206755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ТРУБА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6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821" y="1823347"/>
            <a:ext cx="3851147" cy="25417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482" y="764704"/>
            <a:ext cx="1832705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690" y="764704"/>
            <a:ext cx="1832705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764704"/>
            <a:ext cx="1832705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754613"/>
            <a:ext cx="1832705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88" y="2780928"/>
            <a:ext cx="1832705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98" y="2780928"/>
            <a:ext cx="1832702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85878" y="5373216"/>
            <a:ext cx="18163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БАЯН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2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04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8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8</cp:revision>
  <dcterms:created xsi:type="dcterms:W3CDTF">2018-03-31T05:36:29Z</dcterms:created>
  <dcterms:modified xsi:type="dcterms:W3CDTF">2018-04-08T13:25:11Z</dcterms:modified>
</cp:coreProperties>
</file>