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2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24386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5218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939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923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331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362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023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737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600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262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9187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D7D6F-34E7-4FA3-BA3F-12F57EBB8242}" type="datetimeFigureOut">
              <a:rPr lang="ru-RU" smtClean="0"/>
              <a:t>31.03.2018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E9F86-D50D-4966-990D-7BF47B356B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023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2.jpe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jpe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4.jpe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5.jpe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6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jpe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jpe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0182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947883"/>
            <a:ext cx="5939730" cy="36660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1876410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764704"/>
            <a:ext cx="1876410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1876410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33" y="2780928"/>
            <a:ext cx="1876410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94" y="2780928"/>
            <a:ext cx="1876410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780928"/>
            <a:ext cx="1876407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458957" y="5373216"/>
            <a:ext cx="407021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БАЛАЛАЙКА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5485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416" y="947883"/>
            <a:ext cx="5607370" cy="366608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1876410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764704"/>
            <a:ext cx="1876410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1876410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233" y="2780928"/>
            <a:ext cx="1876410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94" y="2780928"/>
            <a:ext cx="1876410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780928"/>
            <a:ext cx="1876407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585868" y="5373216"/>
            <a:ext cx="1816396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БАЯН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157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416" y="1726276"/>
            <a:ext cx="5607370" cy="21093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1876410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764704"/>
            <a:ext cx="1876410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1876410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80928"/>
            <a:ext cx="1876410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94" y="2780928"/>
            <a:ext cx="1876410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780928"/>
            <a:ext cx="1876407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292745" y="5373216"/>
            <a:ext cx="240264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ГИТАРА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631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363" y="1726276"/>
            <a:ext cx="2353475" cy="21093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1876410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764704"/>
            <a:ext cx="1876410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1876410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86" y="2780928"/>
            <a:ext cx="1876410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94" y="2780928"/>
            <a:ext cx="1876410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780928"/>
            <a:ext cx="1876407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376712" y="5373216"/>
            <a:ext cx="223471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РОЯЛЬ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240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9" y="1079433"/>
            <a:ext cx="4228950" cy="33645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1876410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764704"/>
            <a:ext cx="1876410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1876410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86" y="2754629"/>
            <a:ext cx="1876410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94" y="2780928"/>
            <a:ext cx="1876410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780928"/>
            <a:ext cx="1876407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44424" y="5373216"/>
            <a:ext cx="209929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ГУСЛИ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809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323" y="1079433"/>
            <a:ext cx="3013841" cy="336457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1876410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764704"/>
            <a:ext cx="1876410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1876410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51189"/>
            <a:ext cx="1876410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94" y="2780928"/>
            <a:ext cx="1876410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780928"/>
            <a:ext cx="1876407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011295" y="5373216"/>
            <a:ext cx="296555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БАРАБАН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98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674" y="1628800"/>
            <a:ext cx="4871459" cy="20882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1876410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764704"/>
            <a:ext cx="1876410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1876410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486" y="2762632"/>
            <a:ext cx="1876410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94" y="2780928"/>
            <a:ext cx="1876410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780928"/>
            <a:ext cx="1876407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2990297" y="5373216"/>
            <a:ext cx="3007555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СКРИПКА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674" y="1926114"/>
            <a:ext cx="4871459" cy="14936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764704"/>
            <a:ext cx="1876410" cy="211728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764704"/>
            <a:ext cx="1876410" cy="21172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764704"/>
            <a:ext cx="1876410" cy="21172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284" y="2762631"/>
            <a:ext cx="1876410" cy="211728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694" y="2780928"/>
            <a:ext cx="1876410" cy="21172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780928"/>
            <a:ext cx="1876407" cy="211728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5412" y="5174296"/>
            <a:ext cx="4437307" cy="1321170"/>
          </a:xfrm>
          <a:prstGeom prst="rect">
            <a:avLst/>
          </a:prstGeom>
        </p:spPr>
      </p:pic>
      <p:sp>
        <p:nvSpPr>
          <p:cNvPr id="14" name="Прямоугольник 13"/>
          <p:cNvSpPr/>
          <p:nvPr/>
        </p:nvSpPr>
        <p:spPr>
          <a:xfrm>
            <a:off x="3460299" y="5373216"/>
            <a:ext cx="2067554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ТРУБА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15" name="Рисунок 14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4968197"/>
            <a:ext cx="1515893" cy="154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889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326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8</Words>
  <Application>Microsoft Office PowerPoint</Application>
  <PresentationFormat>Экран (4:3)</PresentationFormat>
  <Paragraphs>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RePack by Diakov</dc:creator>
  <cp:lastModifiedBy>RePack by Diakov</cp:lastModifiedBy>
  <cp:revision>4</cp:revision>
  <dcterms:created xsi:type="dcterms:W3CDTF">2018-03-31T05:36:29Z</dcterms:created>
  <dcterms:modified xsi:type="dcterms:W3CDTF">2018-03-31T06:15:05Z</dcterms:modified>
</cp:coreProperties>
</file>