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971" autoAdjust="0"/>
  </p:normalViewPr>
  <p:slideViewPr>
    <p:cSldViewPr>
      <p:cViewPr varScale="1">
        <p:scale>
          <a:sx n="105" d="100"/>
          <a:sy n="105" d="100"/>
        </p:scale>
        <p:origin x="-171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703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793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111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5505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021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83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9522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5922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7451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1469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6295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684A1B-1B1B-4486-A2D4-E8F421B0DA8A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6191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slide" Target="slide6.xml"/><Relationship Id="rId18" Type="http://schemas.openxmlformats.org/officeDocument/2006/relationships/image" Target="../media/image13.png"/><Relationship Id="rId3" Type="http://schemas.openxmlformats.org/officeDocument/2006/relationships/image" Target="../media/image4.png"/><Relationship Id="rId21" Type="http://schemas.openxmlformats.org/officeDocument/2006/relationships/slide" Target="slide10.xml"/><Relationship Id="rId7" Type="http://schemas.openxmlformats.org/officeDocument/2006/relationships/slide" Target="slide3.xml"/><Relationship Id="rId12" Type="http://schemas.openxmlformats.org/officeDocument/2006/relationships/image" Target="../media/image10.png"/><Relationship Id="rId17" Type="http://schemas.openxmlformats.org/officeDocument/2006/relationships/slide" Target="slide8.xml"/><Relationship Id="rId2" Type="http://schemas.openxmlformats.org/officeDocument/2006/relationships/image" Target="../media/image3.jpg"/><Relationship Id="rId16" Type="http://schemas.openxmlformats.org/officeDocument/2006/relationships/image" Target="../media/image12.png"/><Relationship Id="rId20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slide" Target="slide5.xml"/><Relationship Id="rId24" Type="http://schemas.openxmlformats.org/officeDocument/2006/relationships/image" Target="../media/image16.png"/><Relationship Id="rId5" Type="http://schemas.openxmlformats.org/officeDocument/2006/relationships/image" Target="../media/image6.png"/><Relationship Id="rId15" Type="http://schemas.openxmlformats.org/officeDocument/2006/relationships/slide" Target="slide7.xml"/><Relationship Id="rId23" Type="http://schemas.openxmlformats.org/officeDocument/2006/relationships/slide" Target="slide11.xml"/><Relationship Id="rId10" Type="http://schemas.openxmlformats.org/officeDocument/2006/relationships/image" Target="../media/image9.png"/><Relationship Id="rId19" Type="http://schemas.openxmlformats.org/officeDocument/2006/relationships/slide" Target="slide9.xml"/><Relationship Id="rId4" Type="http://schemas.openxmlformats.org/officeDocument/2006/relationships/image" Target="../media/image5.png"/><Relationship Id="rId9" Type="http://schemas.openxmlformats.org/officeDocument/2006/relationships/slide" Target="slide4.xml"/><Relationship Id="rId14" Type="http://schemas.openxmlformats.org/officeDocument/2006/relationships/image" Target="../media/image11.png"/><Relationship Id="rId22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5692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884" y="1411615"/>
            <a:ext cx="543470" cy="632513"/>
          </a:xfrm>
          <a:prstGeom prst="rect">
            <a:avLst/>
          </a:prstGeom>
          <a:ln w="34925"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1652" y="1034488"/>
            <a:ext cx="485091" cy="564570"/>
          </a:xfrm>
          <a:prstGeom prst="rect">
            <a:avLst/>
          </a:prstGeom>
          <a:ln w="34925">
            <a:noFill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451" y="1072601"/>
            <a:ext cx="807643" cy="939969"/>
          </a:xfrm>
          <a:prstGeom prst="rect">
            <a:avLst/>
          </a:prstGeom>
          <a:ln w="34925">
            <a:noFill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155" y="1046706"/>
            <a:ext cx="807643" cy="939969"/>
          </a:xfrm>
          <a:prstGeom prst="rect">
            <a:avLst/>
          </a:prstGeom>
          <a:ln w="34925">
            <a:noFill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049" y="1460804"/>
            <a:ext cx="543470" cy="632513"/>
          </a:xfrm>
          <a:prstGeom prst="rect">
            <a:avLst/>
          </a:prstGeom>
          <a:ln w="34925">
            <a:noFill/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817" y="1083677"/>
            <a:ext cx="485091" cy="564570"/>
          </a:xfrm>
          <a:prstGeom prst="rect">
            <a:avLst/>
          </a:prstGeom>
          <a:ln w="34925">
            <a:noFill/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8616" y="1121790"/>
            <a:ext cx="807643" cy="939969"/>
          </a:xfrm>
          <a:prstGeom prst="rect">
            <a:avLst/>
          </a:prstGeom>
          <a:ln w="34925">
            <a:noFill/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320" y="1095895"/>
            <a:ext cx="807643" cy="939969"/>
          </a:xfrm>
          <a:prstGeom prst="rect">
            <a:avLst/>
          </a:prstGeom>
          <a:ln w="34925">
            <a:noFill/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4905" y="1444386"/>
            <a:ext cx="543470" cy="632513"/>
          </a:xfrm>
          <a:prstGeom prst="rect">
            <a:avLst/>
          </a:prstGeom>
          <a:ln w="34925">
            <a:noFill/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7673" y="1067259"/>
            <a:ext cx="485091" cy="564570"/>
          </a:xfrm>
          <a:prstGeom prst="rect">
            <a:avLst/>
          </a:prstGeom>
          <a:ln w="34925">
            <a:noFill/>
          </a:ln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472" y="1105372"/>
            <a:ext cx="807643" cy="939969"/>
          </a:xfrm>
          <a:prstGeom prst="rect">
            <a:avLst/>
          </a:prstGeom>
          <a:ln w="34925">
            <a:noFill/>
          </a:ln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176" y="1079477"/>
            <a:ext cx="807643" cy="939969"/>
          </a:xfrm>
          <a:prstGeom prst="rect">
            <a:avLst/>
          </a:prstGeom>
          <a:ln w="34925">
            <a:noFill/>
          </a:ln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019" y="3026605"/>
            <a:ext cx="543470" cy="632513"/>
          </a:xfrm>
          <a:prstGeom prst="rect">
            <a:avLst/>
          </a:prstGeom>
          <a:ln w="34925">
            <a:noFill/>
          </a:ln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787" y="2649478"/>
            <a:ext cx="485091" cy="564570"/>
          </a:xfrm>
          <a:prstGeom prst="rect">
            <a:avLst/>
          </a:prstGeom>
          <a:ln w="34925">
            <a:noFill/>
          </a:ln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586" y="2687591"/>
            <a:ext cx="807643" cy="939969"/>
          </a:xfrm>
          <a:prstGeom prst="rect">
            <a:avLst/>
          </a:prstGeom>
          <a:ln w="34925">
            <a:noFill/>
          </a:ln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290" y="2661696"/>
            <a:ext cx="807643" cy="939969"/>
          </a:xfrm>
          <a:prstGeom prst="rect">
            <a:avLst/>
          </a:prstGeom>
          <a:ln w="34925">
            <a:noFill/>
          </a:ln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3402" y="3002622"/>
            <a:ext cx="543470" cy="632513"/>
          </a:xfrm>
          <a:prstGeom prst="rect">
            <a:avLst/>
          </a:prstGeom>
          <a:ln w="34925">
            <a:noFill/>
          </a:ln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170" y="2625495"/>
            <a:ext cx="485091" cy="564570"/>
          </a:xfrm>
          <a:prstGeom prst="rect">
            <a:avLst/>
          </a:prstGeom>
          <a:ln w="34925">
            <a:noFill/>
          </a:ln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969" y="2663608"/>
            <a:ext cx="807643" cy="939969"/>
          </a:xfrm>
          <a:prstGeom prst="rect">
            <a:avLst/>
          </a:prstGeom>
          <a:ln w="34925">
            <a:noFill/>
          </a:ln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6673" y="2637713"/>
            <a:ext cx="807643" cy="939969"/>
          </a:xfrm>
          <a:prstGeom prst="rect">
            <a:avLst/>
          </a:prstGeom>
          <a:ln w="34925">
            <a:noFill/>
          </a:ln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246" y="2977343"/>
            <a:ext cx="543470" cy="632513"/>
          </a:xfrm>
          <a:prstGeom prst="rect">
            <a:avLst/>
          </a:prstGeom>
          <a:ln w="34925">
            <a:noFill/>
          </a:ln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7014" y="2600216"/>
            <a:ext cx="485091" cy="564570"/>
          </a:xfrm>
          <a:prstGeom prst="rect">
            <a:avLst/>
          </a:prstGeom>
          <a:ln w="34925">
            <a:noFill/>
          </a:ln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813" y="2638329"/>
            <a:ext cx="807643" cy="939969"/>
          </a:xfrm>
          <a:prstGeom prst="rect">
            <a:avLst/>
          </a:prstGeom>
          <a:ln w="34925">
            <a:noFill/>
          </a:ln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517" y="2612434"/>
            <a:ext cx="807643" cy="939969"/>
          </a:xfrm>
          <a:prstGeom prst="rect">
            <a:avLst/>
          </a:prstGeom>
          <a:ln w="34925">
            <a:noFill/>
          </a:ln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459" y="4934393"/>
            <a:ext cx="543470" cy="632513"/>
          </a:xfrm>
          <a:prstGeom prst="rect">
            <a:avLst/>
          </a:prstGeom>
          <a:ln w="34925">
            <a:noFill/>
          </a:ln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227" y="4557266"/>
            <a:ext cx="485091" cy="564570"/>
          </a:xfrm>
          <a:prstGeom prst="rect">
            <a:avLst/>
          </a:prstGeom>
          <a:ln w="34925">
            <a:noFill/>
          </a:ln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4026" y="4595379"/>
            <a:ext cx="807643" cy="939969"/>
          </a:xfrm>
          <a:prstGeom prst="rect">
            <a:avLst/>
          </a:prstGeom>
          <a:ln w="34925">
            <a:noFill/>
          </a:ln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730" y="4569484"/>
            <a:ext cx="807643" cy="939969"/>
          </a:xfrm>
          <a:prstGeom prst="rect">
            <a:avLst/>
          </a:prstGeom>
          <a:ln w="34925">
            <a:noFill/>
          </a:ln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9989" y="4886050"/>
            <a:ext cx="543470" cy="632513"/>
          </a:xfrm>
          <a:prstGeom prst="rect">
            <a:avLst/>
          </a:prstGeom>
          <a:ln w="34925">
            <a:noFill/>
          </a:ln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2757" y="4508923"/>
            <a:ext cx="485091" cy="564570"/>
          </a:xfrm>
          <a:prstGeom prst="rect">
            <a:avLst/>
          </a:prstGeom>
          <a:ln w="34925">
            <a:noFill/>
          </a:ln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556" y="4547036"/>
            <a:ext cx="807643" cy="939969"/>
          </a:xfrm>
          <a:prstGeom prst="rect">
            <a:avLst/>
          </a:prstGeom>
          <a:ln w="34925">
            <a:noFill/>
          </a:ln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60" y="4521141"/>
            <a:ext cx="807643" cy="939969"/>
          </a:xfrm>
          <a:prstGeom prst="rect">
            <a:avLst/>
          </a:prstGeom>
          <a:ln w="34925">
            <a:noFill/>
          </a:ln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023" y="4926211"/>
            <a:ext cx="543470" cy="632513"/>
          </a:xfrm>
          <a:prstGeom prst="rect">
            <a:avLst/>
          </a:prstGeom>
          <a:ln w="34925">
            <a:noFill/>
          </a:ln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7791" y="4549084"/>
            <a:ext cx="485091" cy="564570"/>
          </a:xfrm>
          <a:prstGeom prst="rect">
            <a:avLst/>
          </a:prstGeom>
          <a:ln w="34925">
            <a:noFill/>
          </a:ln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590" y="4587197"/>
            <a:ext cx="807643" cy="939969"/>
          </a:xfrm>
          <a:prstGeom prst="rect">
            <a:avLst/>
          </a:prstGeom>
          <a:ln w="34925">
            <a:noFill/>
          </a:ln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294" y="4561302"/>
            <a:ext cx="807643" cy="939969"/>
          </a:xfrm>
          <a:prstGeom prst="rect">
            <a:avLst/>
          </a:prstGeom>
          <a:ln w="34925">
            <a:noFill/>
          </a:ln>
        </p:spPr>
      </p:pic>
      <p:pic>
        <p:nvPicPr>
          <p:cNvPr id="40" name="Рисунок 39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6044" y="878589"/>
            <a:ext cx="587382" cy="1233770"/>
          </a:xfrm>
          <a:prstGeom prst="rect">
            <a:avLst/>
          </a:prstGeom>
        </p:spPr>
      </p:pic>
      <p:pic>
        <p:nvPicPr>
          <p:cNvPr id="41" name="Рисунок 40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3083" y="888581"/>
            <a:ext cx="783176" cy="1233770"/>
          </a:xfrm>
          <a:prstGeom prst="rect">
            <a:avLst/>
          </a:prstGeom>
        </p:spPr>
      </p:pic>
      <p:pic>
        <p:nvPicPr>
          <p:cNvPr id="42" name="Рисунок 41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9957" y="867544"/>
            <a:ext cx="686620" cy="1233770"/>
          </a:xfrm>
          <a:prstGeom prst="rect">
            <a:avLst/>
          </a:prstGeom>
        </p:spPr>
      </p:pic>
      <p:pic>
        <p:nvPicPr>
          <p:cNvPr id="43" name="Рисунок 42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768" y="2393736"/>
            <a:ext cx="718805" cy="1255227"/>
          </a:xfrm>
          <a:prstGeom prst="rect">
            <a:avLst/>
          </a:prstGeom>
        </p:spPr>
      </p:pic>
      <p:pic>
        <p:nvPicPr>
          <p:cNvPr id="44" name="Рисунок 43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2085" y="2460168"/>
            <a:ext cx="836818" cy="1244499"/>
          </a:xfrm>
          <a:prstGeom prst="rect">
            <a:avLst/>
          </a:prstGeom>
        </p:spPr>
      </p:pic>
      <p:pic>
        <p:nvPicPr>
          <p:cNvPr id="45" name="Рисунок 44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7637" y="2421799"/>
            <a:ext cx="826089" cy="1233770"/>
          </a:xfrm>
          <a:prstGeom prst="rect">
            <a:avLst/>
          </a:prstGeom>
        </p:spPr>
      </p:pic>
      <p:pic>
        <p:nvPicPr>
          <p:cNvPr id="46" name="Рисунок 45">
            <a:hlinkClick r:id="rId19" action="ppaction://hlinksldjump"/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383" y="4446375"/>
            <a:ext cx="750991" cy="1276684"/>
          </a:xfrm>
          <a:prstGeom prst="rect">
            <a:avLst/>
          </a:prstGeom>
        </p:spPr>
      </p:pic>
      <p:pic>
        <p:nvPicPr>
          <p:cNvPr id="47" name="Рисунок 46">
            <a:hlinkClick r:id="rId21" action="ppaction://hlinksldjump"/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2085" y="4403672"/>
            <a:ext cx="783176" cy="1255227"/>
          </a:xfrm>
          <a:prstGeom prst="rect">
            <a:avLst/>
          </a:prstGeom>
        </p:spPr>
      </p:pic>
      <p:pic>
        <p:nvPicPr>
          <p:cNvPr id="48" name="Рисунок 47">
            <a:hlinkClick r:id="rId23" action="ppaction://hlinksldjump"/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590" y="4445880"/>
            <a:ext cx="675892" cy="1265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444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45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6" fill="hold">
                      <p:stCondLst>
                        <p:cond delay="0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89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0" fill="hold">
                      <p:stCondLst>
                        <p:cond delay="0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05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6" fill="hold">
                      <p:stCondLst>
                        <p:cond delay="0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10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1" fill="hold">
                      <p:stCondLst>
                        <p:cond delay="0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215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6" fill="hold">
                      <p:stCondLst>
                        <p:cond delay="0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220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1" fill="hold">
                      <p:stCondLst>
                        <p:cond delay="0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25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6" fill="hold">
                      <p:stCondLst>
                        <p:cond delay="0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230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1" fill="hold">
                      <p:stCondLst>
                        <p:cond delay="0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235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6" fill="hold">
                      <p:stCondLst>
                        <p:cond delay="0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240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1" fill="hold">
                      <p:stCondLst>
                        <p:cond delay="0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46467" y="1313765"/>
            <a:ext cx="686473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Сорока летит, а собака на хвосте сидит. Может ли это быть?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314" y="4437112"/>
            <a:ext cx="1524305" cy="22375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859" y="2924944"/>
            <a:ext cx="7236296" cy="1659150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085" y="5312946"/>
            <a:ext cx="1262764" cy="121891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337909" y="3200521"/>
            <a:ext cx="652871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/>
              <a:t>Да, собака сидит на собственном хвосте, рядом сорока летает</a:t>
            </a:r>
          </a:p>
        </p:txBody>
      </p:sp>
    </p:spTree>
    <p:extLst>
      <p:ext uri="{BB962C8B-B14F-4D97-AF65-F5344CB8AC3E}">
        <p14:creationId xmlns:p14="http://schemas.microsoft.com/office/powerpoint/2010/main" val="1765861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412776"/>
            <a:ext cx="70799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У человека — одно, у коровы — два, у ястреба – ни одного. Что это?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752" y="4399898"/>
            <a:ext cx="1533727" cy="225134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185" y="2949623"/>
            <a:ext cx="7236296" cy="1368153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788" y="5373216"/>
            <a:ext cx="1191224" cy="114986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345673" y="3248980"/>
            <a:ext cx="453650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/>
              <a:t>Буква -О-</a:t>
            </a:r>
          </a:p>
        </p:txBody>
      </p:sp>
    </p:spTree>
    <p:extLst>
      <p:ext uri="{BB962C8B-B14F-4D97-AF65-F5344CB8AC3E}">
        <p14:creationId xmlns:p14="http://schemas.microsoft.com/office/powerpoint/2010/main" val="2983757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340768"/>
            <a:ext cx="698424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Сидит человек, но вы не можете сесть на его место, даже если он встанет и уйдёт. Где он сидит?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820" y="4243260"/>
            <a:ext cx="1714275" cy="251636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3068961"/>
            <a:ext cx="7236296" cy="1224136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359" y="5373216"/>
            <a:ext cx="1259570" cy="121583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403648" y="3356992"/>
            <a:ext cx="64087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/>
              <a:t>На Ваших коленях</a:t>
            </a:r>
          </a:p>
        </p:txBody>
      </p:sp>
    </p:spTree>
    <p:extLst>
      <p:ext uri="{BB962C8B-B14F-4D97-AF65-F5344CB8AC3E}">
        <p14:creationId xmlns:p14="http://schemas.microsoft.com/office/powerpoint/2010/main" val="82608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15616" y="1285677"/>
            <a:ext cx="63627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Что можно приготовить, но нельзя съесть?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969" y="4029759"/>
            <a:ext cx="1926739" cy="282824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646" y="2996952"/>
            <a:ext cx="7236296" cy="1224136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734" y="5322865"/>
            <a:ext cx="1250828" cy="120739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215656" y="3089045"/>
            <a:ext cx="661627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/>
              <a:t>Уроки</a:t>
            </a:r>
          </a:p>
        </p:txBody>
      </p:sp>
    </p:spTree>
    <p:extLst>
      <p:ext uri="{BB962C8B-B14F-4D97-AF65-F5344CB8AC3E}">
        <p14:creationId xmlns:p14="http://schemas.microsoft.com/office/powerpoint/2010/main" val="1543757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15616" y="1348212"/>
            <a:ext cx="62646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У квадратного стола отпилили один угол. Сколько теперь углов у стола?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47" y="3915285"/>
            <a:ext cx="1816926" cy="26670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515" y="2972271"/>
            <a:ext cx="7236296" cy="1008112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406" y="5157192"/>
            <a:ext cx="1272982" cy="122878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231303" y="2972271"/>
            <a:ext cx="648072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/>
              <a:t>Пять.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1272443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53302" y="1358885"/>
            <a:ext cx="63367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Два человека играли в шашки. Каждый сыграл по пять партий и выиграл по пять раз. Это возможно?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31" y="4338976"/>
            <a:ext cx="1585943" cy="232799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259" y="3140968"/>
            <a:ext cx="7236296" cy="996507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972" y="5415827"/>
            <a:ext cx="1296144" cy="125113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259632" y="3187674"/>
            <a:ext cx="66643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/>
              <a:t>Оба человека играли разные партии с другими людьми.</a:t>
            </a:r>
          </a:p>
        </p:txBody>
      </p:sp>
    </p:spTree>
    <p:extLst>
      <p:ext uri="{BB962C8B-B14F-4D97-AF65-F5344CB8AC3E}">
        <p14:creationId xmlns:p14="http://schemas.microsoft.com/office/powerpoint/2010/main" val="3163488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83080" y="1392640"/>
            <a:ext cx="630170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Как может брошенное яйцо пролететь три метра и не разбиться?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260" y="4463383"/>
            <a:ext cx="1515134" cy="222405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852936"/>
            <a:ext cx="7236296" cy="1688995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024" y="5363266"/>
            <a:ext cx="1296144" cy="125113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83080" y="2972272"/>
            <a:ext cx="67012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/>
              <a:t>Нужно бросить яйцо более, чем на три метра, тогда первые три метра оно пролетит целым.</a:t>
            </a:r>
          </a:p>
        </p:txBody>
      </p:sp>
    </p:spTree>
    <p:extLst>
      <p:ext uri="{BB962C8B-B14F-4D97-AF65-F5344CB8AC3E}">
        <p14:creationId xmlns:p14="http://schemas.microsoft.com/office/powerpoint/2010/main" val="2463440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45151" y="1340768"/>
            <a:ext cx="631116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Вы сидите в самолёте, впереди вас лошадь, сзади автомобиль. Где Вы находитесь?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783" y="4310009"/>
            <a:ext cx="1620979" cy="23794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987" y="2996952"/>
            <a:ext cx="7236296" cy="864095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88" y="5375208"/>
            <a:ext cx="1224161" cy="118165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44664" y="2900262"/>
            <a:ext cx="80648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/>
              <a:t>На карусели</a:t>
            </a:r>
          </a:p>
        </p:txBody>
      </p:sp>
    </p:spTree>
    <p:extLst>
      <p:ext uri="{BB962C8B-B14F-4D97-AF65-F5344CB8AC3E}">
        <p14:creationId xmlns:p14="http://schemas.microsoft.com/office/powerpoint/2010/main" val="1545667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15616" y="1362480"/>
            <a:ext cx="633084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В одной руке мальчик нёс один килограмм железа, а в другой столько же пуха. Что было тяжелее нести?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777" y="4149080"/>
            <a:ext cx="1753652" cy="257416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766" y="2996952"/>
            <a:ext cx="7236296" cy="842383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17" y="5373216"/>
            <a:ext cx="1274948" cy="123067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843562" y="3033422"/>
            <a:ext cx="308757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b="1" dirty="0"/>
              <a:t>Одинаково.</a:t>
            </a:r>
          </a:p>
        </p:txBody>
      </p:sp>
    </p:spTree>
    <p:extLst>
      <p:ext uri="{BB962C8B-B14F-4D97-AF65-F5344CB8AC3E}">
        <p14:creationId xmlns:p14="http://schemas.microsoft.com/office/powerpoint/2010/main" val="2825510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441</TotalTime>
  <Words>196</Words>
  <Application>Microsoft Office PowerPoint</Application>
  <PresentationFormat>Экран (4:3)</PresentationFormat>
  <Paragraphs>18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30</cp:revision>
  <dcterms:created xsi:type="dcterms:W3CDTF">2017-06-22T15:38:33Z</dcterms:created>
  <dcterms:modified xsi:type="dcterms:W3CDTF">2018-04-01T12:32:17Z</dcterms:modified>
</cp:coreProperties>
</file>