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971" autoAdjust="0"/>
  </p:normalViewPr>
  <p:slideViewPr>
    <p:cSldViewPr>
      <p:cViewPr varScale="1">
        <p:scale>
          <a:sx n="105" d="100"/>
          <a:sy n="105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857FE-AB68-4E8D-B6E7-5E21CE9D684C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86E29-1789-4CD9-9691-40EA8EF0EB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22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586E29-1789-4CD9-9691-40EA8EF0EB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20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slide" Target="slide8.xml"/><Relationship Id="rId25" Type="http://schemas.openxmlformats.org/officeDocument/2006/relationships/image" Target="../media/image17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5.xml"/><Relationship Id="rId24" Type="http://schemas.openxmlformats.org/officeDocument/2006/relationships/image" Target="../media/image16.png"/><Relationship Id="rId5" Type="http://schemas.openxmlformats.org/officeDocument/2006/relationships/image" Target="../media/image6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9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9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334" y="1926014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02" y="1548887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01" y="1587000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605" y="1561105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568" y="1984175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336" y="1607048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135" y="1645161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839" y="1619266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908" y="2020942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676" y="1643815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475" y="1681928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179" y="1656033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144" y="3431557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912" y="3054430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711" y="3092543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415" y="3066648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96" y="3416546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364" y="3039419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163" y="3077532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867" y="3051637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924" y="3444452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432" y="3067325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491" y="3105438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195" y="3079543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83" y="4953661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551" y="4576534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350" y="4614647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054" y="4588752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382" y="4914290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150" y="4537163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949" y="4575276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653" y="4549381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900" y="5007636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668" y="4630509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467" y="4668622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171" y="4642727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21" y="1354172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666" y="1391024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533" y="1443921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766" y="2881559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629" y="2904660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653" y="2970680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585" y="4378508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520" y="4399965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126" y="4442422"/>
            <a:ext cx="675892" cy="126595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87" y="2533040"/>
            <a:ext cx="3155288" cy="342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5355" y="539301"/>
            <a:ext cx="602465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Хоть крепки мои копыта</a:t>
            </a:r>
          </a:p>
          <a:p>
            <a:r>
              <a:rPr lang="ru-RU" sz="2800" b="1" dirty="0"/>
              <a:t>И остры мои рога,</a:t>
            </a:r>
          </a:p>
          <a:p>
            <a:r>
              <a:rPr lang="ru-RU" sz="2800" b="1" dirty="0"/>
              <a:t>Я добра и не сердита,</a:t>
            </a:r>
          </a:p>
          <a:p>
            <a:r>
              <a:rPr lang="ru-RU" sz="2800" b="1" dirty="0"/>
              <a:t>Нравом вовсе не строга.</a:t>
            </a:r>
          </a:p>
          <a:p>
            <a:r>
              <a:rPr lang="ru-RU" sz="2800" b="1" dirty="0"/>
              <a:t>В поле я мычу: "Му-му!</a:t>
            </a:r>
          </a:p>
          <a:p>
            <a:r>
              <a:rPr lang="ru-RU" sz="2800" b="1" dirty="0"/>
              <a:t>Молочка налить кому?"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491973"/>
            <a:ext cx="2620893" cy="28482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91973"/>
            <a:ext cx="3851920" cy="1283184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626" y="5229200"/>
            <a:ext cx="1262764" cy="121891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65812" y="3717032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Корова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59693"/>
            <a:ext cx="2681237" cy="245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620688"/>
            <a:ext cx="707993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Чемпионка в быстром беге,</a:t>
            </a:r>
          </a:p>
          <a:p>
            <a:r>
              <a:rPr lang="ru-RU" sz="2800" b="1" dirty="0"/>
              <a:t>Я порой вожу телеги.</a:t>
            </a:r>
          </a:p>
          <a:p>
            <a:r>
              <a:rPr lang="ru-RU" sz="2800" b="1" dirty="0"/>
              <a:t>Дядя конюх мне принес</a:t>
            </a:r>
          </a:p>
          <a:p>
            <a:r>
              <a:rPr lang="ru-RU" sz="2800" b="1" dirty="0"/>
              <a:t>Воду, сено и овес.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00" y="3311529"/>
            <a:ext cx="2833620" cy="30793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188295"/>
            <a:ext cx="2960964" cy="100811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8" y="5085184"/>
            <a:ext cx="1191224" cy="114986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36096" y="3307631"/>
            <a:ext cx="28243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Лошадь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78" y="413954"/>
            <a:ext cx="2023819" cy="277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1206" y="764704"/>
            <a:ext cx="69842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Посмотрите-ка, ребятки, -</a:t>
            </a:r>
          </a:p>
          <a:p>
            <a:r>
              <a:rPr lang="ru-RU" sz="2800" b="1" dirty="0"/>
              <a:t>Это родственник лошадки!</a:t>
            </a:r>
          </a:p>
          <a:p>
            <a:r>
              <a:rPr lang="ru-RU" sz="2800" b="1" dirty="0"/>
              <a:t>Он, сестрица, братец, мама,</a:t>
            </a:r>
          </a:p>
          <a:p>
            <a:r>
              <a:rPr lang="ru-RU" sz="2800" b="1" dirty="0"/>
              <a:t>Дед и папа - все упрямы!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2976669"/>
            <a:ext cx="3066666" cy="3332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068959"/>
            <a:ext cx="3863479" cy="1152129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53" y="4941168"/>
            <a:ext cx="1259570" cy="121583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58012" y="3296305"/>
            <a:ext cx="40034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Ослик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94847"/>
            <a:ext cx="2304256" cy="248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33606" y="764704"/>
            <a:ext cx="69442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Я обычная наседка,</a:t>
            </a:r>
          </a:p>
          <a:p>
            <a:r>
              <a:rPr lang="ru-RU" sz="2800" b="1" dirty="0"/>
              <a:t>Уточка - моя соседка.</a:t>
            </a:r>
          </a:p>
          <a:p>
            <a:r>
              <a:rPr lang="ru-RU" sz="2800" b="1" dirty="0"/>
              <a:t>Жаль, взлететь мне нелегко,</a:t>
            </a:r>
          </a:p>
          <a:p>
            <a:r>
              <a:rPr lang="ru-RU" sz="2800" b="1" dirty="0" err="1"/>
              <a:t>Куд-кудах</a:t>
            </a:r>
            <a:r>
              <a:rPr lang="ru-RU" sz="2800" b="1" dirty="0"/>
              <a:t>, ко-ко-ко!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38952"/>
            <a:ext cx="2847594" cy="30945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847" y="3126046"/>
            <a:ext cx="3391840" cy="1224136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157192"/>
            <a:ext cx="1250828" cy="12073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10816" y="3353393"/>
            <a:ext cx="32319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Курица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72586"/>
            <a:ext cx="2482535" cy="269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836712"/>
            <a:ext cx="7344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Я знаком давно тебе,</a:t>
            </a:r>
          </a:p>
          <a:p>
            <a:r>
              <a:rPr lang="ru-RU" sz="2800" b="1" dirty="0"/>
              <a:t>Говорю я: "</a:t>
            </a:r>
            <a:r>
              <a:rPr lang="ru-RU" sz="2800" b="1" dirty="0" err="1"/>
              <a:t>Бе-бе-бе</a:t>
            </a:r>
            <a:r>
              <a:rPr lang="ru-RU" sz="2800" b="1" dirty="0"/>
              <a:t>!"</a:t>
            </a:r>
          </a:p>
          <a:p>
            <a:r>
              <a:rPr lang="ru-RU" sz="2800" b="1" dirty="0"/>
              <a:t>У меня крутые рожки,</a:t>
            </a:r>
          </a:p>
          <a:p>
            <a:r>
              <a:rPr lang="ru-RU" sz="2800" b="1" dirty="0"/>
              <a:t>В башмачках-копытцах ножки.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135843"/>
            <a:ext cx="2940250" cy="31952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135843"/>
            <a:ext cx="2267744" cy="1008112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769999"/>
            <a:ext cx="1272982" cy="122878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24128" y="3255178"/>
            <a:ext cx="20882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Баран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525" y="404664"/>
            <a:ext cx="2938899" cy="245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6259" y="620688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Человеку верный друг,</a:t>
            </a:r>
          </a:p>
          <a:p>
            <a:r>
              <a:rPr lang="ru-RU" sz="2800" b="1" dirty="0"/>
              <a:t>Чутко слышу каждый звук.</a:t>
            </a:r>
          </a:p>
          <a:p>
            <a:r>
              <a:rPr lang="ru-RU" sz="2800" b="1" dirty="0"/>
              <a:t>У меня отличный нюх,</a:t>
            </a:r>
          </a:p>
          <a:p>
            <a:r>
              <a:rPr lang="ru-RU" sz="2800" b="1" dirty="0"/>
              <a:t>Зоркий глаз и острый слух.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102029"/>
            <a:ext cx="3009238" cy="32702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168" y="3740644"/>
            <a:ext cx="2856459" cy="99650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157192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508315" y="3840761"/>
            <a:ext cx="280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Собака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748" y="360944"/>
            <a:ext cx="2678879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Пробираюсь по забору,</a:t>
            </a:r>
          </a:p>
          <a:p>
            <a:r>
              <a:rPr lang="ru-RU" sz="2800" b="1" dirty="0"/>
              <a:t>На охоту выхожу.</a:t>
            </a:r>
          </a:p>
          <a:p>
            <a:r>
              <a:rPr lang="ru-RU" sz="2800" b="1" dirty="0"/>
              <a:t>Мышки спрятались по норам,</a:t>
            </a:r>
          </a:p>
          <a:p>
            <a:r>
              <a:rPr lang="ru-RU" sz="2800" b="1" dirty="0"/>
              <a:t>Я их долго сторожу.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260892"/>
            <a:ext cx="2888618" cy="31391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41556"/>
            <a:ext cx="2987824" cy="1008112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86" y="5013176"/>
            <a:ext cx="1296144" cy="12511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92080" y="3260892"/>
            <a:ext cx="295232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/>
              <a:t>Кот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71117"/>
            <a:ext cx="2862038" cy="245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27671" y="671667"/>
            <a:ext cx="7236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Птица хищная с ушами</a:t>
            </a:r>
          </a:p>
          <a:p>
            <a:r>
              <a:rPr lang="ru-RU" sz="2800" b="1" dirty="0"/>
              <a:t>Громко ухает ночами.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71" y="2636912"/>
            <a:ext cx="3303170" cy="35896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268" y="2862335"/>
            <a:ext cx="3073832" cy="854697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772390"/>
            <a:ext cx="1224161" cy="1181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292080" y="2909661"/>
            <a:ext cx="3024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Сова</a:t>
            </a:r>
            <a:endParaRPr lang="ru-RU" sz="36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862" y="393036"/>
            <a:ext cx="2289691" cy="237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692696"/>
            <a:ext cx="72362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Птица слов немало знает,</a:t>
            </a:r>
          </a:p>
          <a:p>
            <a:r>
              <a:rPr lang="ru-RU" sz="2800" b="1" dirty="0"/>
              <a:t>Всё на свете повторяет!</a:t>
            </a:r>
          </a:p>
          <a:p>
            <a:r>
              <a:rPr lang="ru-RU" sz="2800" b="1" dirty="0"/>
              <a:t>Сюртучок на птице пестрый,</a:t>
            </a:r>
          </a:p>
          <a:p>
            <a:r>
              <a:rPr lang="ru-RU" sz="2800" b="1" dirty="0"/>
              <a:t>Клюв - изогнутый и острый!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996952"/>
            <a:ext cx="3040624" cy="33043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763" y="3381689"/>
            <a:ext cx="2791645" cy="842383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789252"/>
            <a:ext cx="1274948" cy="123067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817924" y="3423644"/>
            <a:ext cx="22035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/>
              <a:t>Попугай</a:t>
            </a:r>
            <a:endParaRPr lang="ru-RU" sz="4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924" y="497013"/>
            <a:ext cx="2621989" cy="262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192</Words>
  <Application>Microsoft Office PowerPoint</Application>
  <PresentationFormat>Экран (4:3)</PresentationFormat>
  <Paragraphs>46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36</cp:revision>
  <dcterms:created xsi:type="dcterms:W3CDTF">2017-06-22T15:38:33Z</dcterms:created>
  <dcterms:modified xsi:type="dcterms:W3CDTF">2018-03-31T06:52:27Z</dcterms:modified>
</cp:coreProperties>
</file>