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94" y="1613661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74" y="1236534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73" y="1274647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77" y="1248752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998" y="1600921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66" y="1223794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65" y="1261907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69" y="1236012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96" y="1584503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64" y="1207376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563" y="1245489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267" y="1219594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" y="3119204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4" y="2742077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83" y="2780190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7" y="2754295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026" y="3033292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94" y="2656165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593" y="2694278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97" y="2668383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12" y="3008013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780" y="2630886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579" y="2668999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83" y="2643104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5" y="464130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23" y="426418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22" y="430229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26" y="427639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12" y="4531036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80" y="4153909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79" y="4192022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083" y="4166127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8" y="4571197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756" y="4194070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555" y="4232183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59" y="4206288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67" y="109124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736" y="954222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18" y="1054593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3" y="2540911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282" y="2490838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39" y="2432035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62" y="4070922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550" y="3968163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087" y="3934713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4664"/>
            <a:ext cx="42244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любить не устает,</a:t>
            </a:r>
          </a:p>
          <a:p>
            <a:r>
              <a:rPr lang="ru-RU" sz="2800" b="1" dirty="0"/>
              <a:t>Пироги для нас печет,</a:t>
            </a:r>
          </a:p>
          <a:p>
            <a:r>
              <a:rPr lang="ru-RU" sz="2800" b="1" dirty="0"/>
              <a:t>Вкусные оладушки?</a:t>
            </a:r>
          </a:p>
          <a:p>
            <a:r>
              <a:rPr lang="ru-RU" sz="2800" b="1" dirty="0"/>
              <a:t>Это наша</a:t>
            </a:r>
            <a:r>
              <a:rPr lang="ru-RU" sz="2800" b="1" dirty="0" smtClean="0"/>
              <a:t>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4" y="4355352"/>
            <a:ext cx="2736508" cy="20895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072" y="5399895"/>
            <a:ext cx="3203848" cy="104501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85" y="5312946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31840" y="5537683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бабушка</a:t>
            </a:r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7079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у мамы не один, </a:t>
            </a:r>
          </a:p>
          <a:p>
            <a:r>
              <a:rPr lang="ru-RU" sz="2800" b="1" dirty="0"/>
              <a:t>У неё ещё есть сын, </a:t>
            </a:r>
          </a:p>
          <a:p>
            <a:r>
              <a:rPr lang="ru-RU" sz="2800" b="1" dirty="0"/>
              <a:t>Рядом с ним я маловат,</a:t>
            </a:r>
          </a:p>
          <a:p>
            <a:r>
              <a:rPr lang="ru-RU" sz="2800" b="1" dirty="0"/>
              <a:t>Для меня он — старший</a:t>
            </a:r>
            <a:r>
              <a:rPr lang="ru-RU" sz="2800" b="1" dirty="0" smtClean="0"/>
              <a:t>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138490"/>
            <a:ext cx="2842937" cy="21708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499" y="4579993"/>
            <a:ext cx="1601356" cy="136815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8" y="5373216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4507" y="4879348"/>
            <a:ext cx="14573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брат</a:t>
            </a:r>
          </a:p>
        </p:txBody>
      </p:sp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6359" y="260648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Он трудился не от скуки,</a:t>
            </a:r>
          </a:p>
          <a:p>
            <a:r>
              <a:rPr lang="ru-RU" sz="2800" b="1" dirty="0"/>
              <a:t>У него в мозолях руки,</a:t>
            </a:r>
          </a:p>
          <a:p>
            <a:r>
              <a:rPr lang="ru-RU" sz="2800" b="1" dirty="0"/>
              <a:t>А теперь он стар и сед —</a:t>
            </a:r>
          </a:p>
          <a:p>
            <a:r>
              <a:rPr lang="ru-RU" sz="2800" b="1" dirty="0"/>
              <a:t>Мой родной, любимый</a:t>
            </a:r>
            <a:r>
              <a:rPr lang="ru-RU" sz="2800" b="1" dirty="0" smtClean="0"/>
              <a:t>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89518"/>
            <a:ext cx="2592288" cy="1979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5337590"/>
            <a:ext cx="169168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59" y="5373216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10267" y="5625620"/>
            <a:ext cx="12241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дед</a:t>
            </a:r>
          </a:p>
        </p:txBody>
      </p:sp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60648"/>
            <a:ext cx="6944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же с маминой сестрой</a:t>
            </a:r>
          </a:p>
          <a:p>
            <a:r>
              <a:rPr lang="ru-RU" sz="2800" b="1" dirty="0"/>
              <a:t>Приезжает к нам порой?</a:t>
            </a:r>
          </a:p>
          <a:p>
            <a:r>
              <a:rPr lang="ru-RU" sz="2800" b="1" dirty="0"/>
              <a:t>На меня с улыбкой глядя,</a:t>
            </a:r>
          </a:p>
          <a:p>
            <a:r>
              <a:rPr lang="ru-RU" sz="2800" b="1" dirty="0"/>
              <a:t>Здравствуй! — говорит мне</a:t>
            </a:r>
            <a:r>
              <a:rPr lang="ru-RU" sz="2800" b="1" dirty="0" smtClean="0"/>
              <a:t>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11" y="4653136"/>
            <a:ext cx="2458300" cy="1877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5229200"/>
            <a:ext cx="1807664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34" y="5322865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47914" y="5456548"/>
            <a:ext cx="16477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дядя</a:t>
            </a:r>
          </a:p>
        </p:txBody>
      </p:sp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милее всех на свете?</a:t>
            </a:r>
          </a:p>
          <a:p>
            <a:r>
              <a:rPr lang="ru-RU" sz="2800" b="1" dirty="0"/>
              <a:t>Кого любят очень дети?</a:t>
            </a:r>
          </a:p>
          <a:p>
            <a:r>
              <a:rPr lang="ru-RU" sz="2800" b="1" dirty="0"/>
              <a:t>На вопрос отвечу прямо:</a:t>
            </a:r>
          </a:p>
          <a:p>
            <a:r>
              <a:rPr lang="ru-RU" sz="2800" b="1" dirty="0"/>
              <a:t>— Всех милее наша</a:t>
            </a:r>
            <a:r>
              <a:rPr lang="ru-RU" sz="2800" b="1" dirty="0" smtClean="0"/>
              <a:t>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24" y="4352398"/>
            <a:ext cx="2785408" cy="2126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337049"/>
            <a:ext cx="1882281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06" y="533704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86273" y="5456383"/>
            <a:ext cx="1800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мама</a:t>
            </a:r>
          </a:p>
        </p:txBody>
      </p:sp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любит и меня, и братца,</a:t>
            </a:r>
          </a:p>
          <a:p>
            <a:r>
              <a:rPr lang="ru-RU" sz="2800" b="1" dirty="0"/>
              <a:t>Но больше любит наряжаться? —</a:t>
            </a:r>
          </a:p>
          <a:p>
            <a:r>
              <a:rPr lang="ru-RU" sz="2800" b="1" dirty="0"/>
              <a:t>Очень модная девчонка —</a:t>
            </a:r>
          </a:p>
          <a:p>
            <a:r>
              <a:rPr lang="ru-RU" sz="2800" b="1" dirty="0"/>
              <a:t>Моя старшая...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59873"/>
            <a:ext cx="2742762" cy="2094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59" y="3140968"/>
            <a:ext cx="7236296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72" y="5415827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64045" y="3254500"/>
            <a:ext cx="66643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Сестрёнка.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любимей всех на свете?</a:t>
            </a:r>
          </a:p>
          <a:p>
            <a:r>
              <a:rPr lang="ru-RU" sz="2800" b="1" dirty="0"/>
              <a:t>И за всю семью в ответе?</a:t>
            </a:r>
          </a:p>
          <a:p>
            <a:r>
              <a:rPr lang="ru-RU" sz="2800" b="1" dirty="0"/>
              <a:t>От зарплаты до зарплаты</a:t>
            </a:r>
          </a:p>
          <a:p>
            <a:r>
              <a:rPr lang="ru-RU" sz="2800" b="1" dirty="0"/>
              <a:t>Что б мы делали без </a:t>
            </a:r>
            <a:r>
              <a:rPr lang="ru-RU" sz="2800" b="1" dirty="0" smtClean="0"/>
              <a:t>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326977"/>
            <a:ext cx="2839349" cy="21680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606292"/>
            <a:ext cx="190770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24" y="536326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01716" y="5725626"/>
            <a:ext cx="17281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папы</a:t>
            </a:r>
          </a:p>
        </p:txBody>
      </p:sp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88640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Это слово каждый знает,</a:t>
            </a:r>
          </a:p>
          <a:p>
            <a:r>
              <a:rPr lang="ru-RU" sz="2800" b="1" dirty="0"/>
              <a:t>Ни на что не променяет!</a:t>
            </a:r>
          </a:p>
          <a:p>
            <a:r>
              <a:rPr lang="ru-RU" sz="2800" b="1" dirty="0"/>
              <a:t>К цифре «семь» добавлю «я» —</a:t>
            </a:r>
          </a:p>
          <a:p>
            <a:r>
              <a:rPr lang="ru-RU" sz="2800" b="1" dirty="0"/>
              <a:t>Что получится</a:t>
            </a:r>
            <a:r>
              <a:rPr lang="ru-RU" sz="2800" b="1" dirty="0" smtClean="0"/>
              <a:t>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08318"/>
            <a:ext cx="2699159" cy="20610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512" y="5685641"/>
            <a:ext cx="2056852" cy="864095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8" y="5375208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73512" y="5794522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семья</a:t>
            </a:r>
          </a:p>
        </p:txBody>
      </p:sp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0014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Мамы старшая сестра —</a:t>
            </a:r>
          </a:p>
          <a:p>
            <a:r>
              <a:rPr lang="ru-RU" sz="2800" b="1" dirty="0"/>
              <a:t>С виду вовсе не стара,</a:t>
            </a:r>
          </a:p>
          <a:p>
            <a:r>
              <a:rPr lang="ru-RU" sz="2800" b="1" dirty="0"/>
              <a:t>С улыбкой спросит: Как живете?</a:t>
            </a:r>
          </a:p>
          <a:p>
            <a:r>
              <a:rPr lang="ru-RU" sz="2800" b="1" dirty="0"/>
              <a:t>Кто в гости к нам приехал</a:t>
            </a:r>
            <a:r>
              <a:rPr lang="ru-RU" sz="2800" b="1" dirty="0" smtClean="0"/>
              <a:t>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02417"/>
            <a:ext cx="2592288" cy="19794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747676"/>
            <a:ext cx="1691680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15" y="5420731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39037" y="5820618"/>
            <a:ext cx="11815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/>
              <a:t>тётя</a:t>
            </a:r>
          </a:p>
        </p:txBody>
      </p:sp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209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29</cp:revision>
  <dcterms:created xsi:type="dcterms:W3CDTF">2017-06-22T15:38:33Z</dcterms:created>
  <dcterms:modified xsi:type="dcterms:W3CDTF">2018-04-03T14:39:51Z</dcterms:modified>
</cp:coreProperties>
</file>