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971" autoAdjust="0"/>
  </p:normalViewPr>
  <p:slideViewPr>
    <p:cSldViewPr>
      <p:cViewPr varScale="1">
        <p:scale>
          <a:sx n="105" d="100"/>
          <a:sy n="105" d="100"/>
        </p:scale>
        <p:origin x="-171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70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79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11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50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02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83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52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92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45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46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29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84A1B-1B1B-4486-A2D4-E8F421B0DA8A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19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slide" Target="slide6.xml"/><Relationship Id="rId18" Type="http://schemas.openxmlformats.org/officeDocument/2006/relationships/image" Target="../media/image13.png"/><Relationship Id="rId3" Type="http://schemas.openxmlformats.org/officeDocument/2006/relationships/image" Target="../media/image4.png"/><Relationship Id="rId21" Type="http://schemas.openxmlformats.org/officeDocument/2006/relationships/slide" Target="slide10.xml"/><Relationship Id="rId7" Type="http://schemas.openxmlformats.org/officeDocument/2006/relationships/slide" Target="slide3.xml"/><Relationship Id="rId12" Type="http://schemas.openxmlformats.org/officeDocument/2006/relationships/image" Target="../media/image10.png"/><Relationship Id="rId17" Type="http://schemas.openxmlformats.org/officeDocument/2006/relationships/slide" Target="slide8.xml"/><Relationship Id="rId25" Type="http://schemas.openxmlformats.org/officeDocument/2006/relationships/image" Target="../media/image17.png"/><Relationship Id="rId2" Type="http://schemas.openxmlformats.org/officeDocument/2006/relationships/image" Target="../media/image3.jpg"/><Relationship Id="rId16" Type="http://schemas.openxmlformats.org/officeDocument/2006/relationships/image" Target="../media/image12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slide" Target="slide5.xml"/><Relationship Id="rId24" Type="http://schemas.openxmlformats.org/officeDocument/2006/relationships/image" Target="../media/image16.png"/><Relationship Id="rId5" Type="http://schemas.openxmlformats.org/officeDocument/2006/relationships/image" Target="../media/image6.png"/><Relationship Id="rId15" Type="http://schemas.openxmlformats.org/officeDocument/2006/relationships/slide" Target="slide7.xml"/><Relationship Id="rId23" Type="http://schemas.openxmlformats.org/officeDocument/2006/relationships/slide" Target="slide11.xml"/><Relationship Id="rId10" Type="http://schemas.openxmlformats.org/officeDocument/2006/relationships/image" Target="../media/image9.png"/><Relationship Id="rId19" Type="http://schemas.openxmlformats.org/officeDocument/2006/relationships/slide" Target="slide9.xml"/><Relationship Id="rId4" Type="http://schemas.openxmlformats.org/officeDocument/2006/relationships/image" Target="../media/image5.png"/><Relationship Id="rId9" Type="http://schemas.openxmlformats.org/officeDocument/2006/relationships/slide" Target="slide4.xml"/><Relationship Id="rId14" Type="http://schemas.openxmlformats.org/officeDocument/2006/relationships/image" Target="../media/image11.png"/><Relationship Id="rId22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569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189" y="1629816"/>
            <a:ext cx="543470" cy="6325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957" y="1252689"/>
            <a:ext cx="485091" cy="5645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756" y="1290802"/>
            <a:ext cx="807643" cy="9399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460" y="1264907"/>
            <a:ext cx="807643" cy="9399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7602" y="1666520"/>
            <a:ext cx="543470" cy="6325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370" y="1289393"/>
            <a:ext cx="485091" cy="56457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169" y="1327506"/>
            <a:ext cx="807643" cy="9399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873" y="1301611"/>
            <a:ext cx="807643" cy="93996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296" y="1627700"/>
            <a:ext cx="543470" cy="63251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064" y="1250573"/>
            <a:ext cx="485091" cy="56457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863" y="1288686"/>
            <a:ext cx="807643" cy="93996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567" y="1262791"/>
            <a:ext cx="807643" cy="93996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999" y="3135359"/>
            <a:ext cx="543470" cy="63251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767" y="2758232"/>
            <a:ext cx="485091" cy="56457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7566" y="2796345"/>
            <a:ext cx="807643" cy="93996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270" y="2770450"/>
            <a:ext cx="807643" cy="93996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630" y="3098891"/>
            <a:ext cx="543470" cy="63251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398" y="2721764"/>
            <a:ext cx="485091" cy="56457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197" y="2759877"/>
            <a:ext cx="807643" cy="93996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901" y="2733982"/>
            <a:ext cx="807643" cy="93996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312" y="3051210"/>
            <a:ext cx="543470" cy="63251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080" y="2674083"/>
            <a:ext cx="485091" cy="56457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879" y="2712196"/>
            <a:ext cx="807643" cy="939969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583" y="2686301"/>
            <a:ext cx="807643" cy="93996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307" y="5154522"/>
            <a:ext cx="543470" cy="632513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075" y="4777395"/>
            <a:ext cx="485091" cy="56457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874" y="4815508"/>
            <a:ext cx="807643" cy="939969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578" y="4789613"/>
            <a:ext cx="807643" cy="939969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085" y="5093694"/>
            <a:ext cx="543470" cy="632513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853" y="4716567"/>
            <a:ext cx="485091" cy="56457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652" y="4754680"/>
            <a:ext cx="807643" cy="939969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356" y="4728785"/>
            <a:ext cx="807643" cy="939969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957" y="5111453"/>
            <a:ext cx="543470" cy="632513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725" y="4734326"/>
            <a:ext cx="485091" cy="56457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2524" y="4772439"/>
            <a:ext cx="807643" cy="939969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228" y="4746544"/>
            <a:ext cx="807643" cy="939969"/>
          </a:xfrm>
          <a:prstGeom prst="rect">
            <a:avLst/>
          </a:prstGeom>
        </p:spPr>
      </p:pic>
      <p:pic>
        <p:nvPicPr>
          <p:cNvPr id="40" name="Рисунок 39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876" y="1057974"/>
            <a:ext cx="587382" cy="1233770"/>
          </a:xfrm>
          <a:prstGeom prst="rect">
            <a:avLst/>
          </a:prstGeom>
        </p:spPr>
      </p:pic>
      <p:pic>
        <p:nvPicPr>
          <p:cNvPr id="41" name="Рисунок 40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700" y="1073369"/>
            <a:ext cx="783176" cy="1233770"/>
          </a:xfrm>
          <a:prstGeom prst="rect">
            <a:avLst/>
          </a:prstGeom>
        </p:spPr>
      </p:pic>
      <p:pic>
        <p:nvPicPr>
          <p:cNvPr id="42" name="Рисунок 41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921" y="1050679"/>
            <a:ext cx="686620" cy="1233770"/>
          </a:xfrm>
          <a:prstGeom prst="rect">
            <a:avLst/>
          </a:prstGeom>
        </p:spPr>
      </p:pic>
      <p:pic>
        <p:nvPicPr>
          <p:cNvPr id="43" name="Рисунок 42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621" y="2585361"/>
            <a:ext cx="718805" cy="1255227"/>
          </a:xfrm>
          <a:prstGeom prst="rect">
            <a:avLst/>
          </a:prstGeom>
        </p:spPr>
      </p:pic>
      <p:pic>
        <p:nvPicPr>
          <p:cNvPr id="44" name="Рисунок 43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663" y="2587005"/>
            <a:ext cx="836818" cy="1244499"/>
          </a:xfrm>
          <a:prstGeom prst="rect">
            <a:avLst/>
          </a:prstGeom>
        </p:spPr>
      </p:pic>
      <p:pic>
        <p:nvPicPr>
          <p:cNvPr id="45" name="Рисунок 44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041" y="2577438"/>
            <a:ext cx="826089" cy="1233770"/>
          </a:xfrm>
          <a:prstGeom prst="rect">
            <a:avLst/>
          </a:prstGeom>
        </p:spPr>
      </p:pic>
      <p:pic>
        <p:nvPicPr>
          <p:cNvPr id="46" name="Рисунок 45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109" y="4579369"/>
            <a:ext cx="750991" cy="1276684"/>
          </a:xfrm>
          <a:prstGeom prst="rect">
            <a:avLst/>
          </a:prstGeom>
        </p:spPr>
      </p:pic>
      <p:pic>
        <p:nvPicPr>
          <p:cNvPr id="47" name="Рисунок 46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223" y="4579369"/>
            <a:ext cx="783176" cy="1255227"/>
          </a:xfrm>
          <a:prstGeom prst="rect">
            <a:avLst/>
          </a:prstGeom>
        </p:spPr>
      </p:pic>
      <p:pic>
        <p:nvPicPr>
          <p:cNvPr id="48" name="Рисунок 47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183" y="4546239"/>
            <a:ext cx="675892" cy="126595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53" y="4330718"/>
            <a:ext cx="2718197" cy="22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44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>
                      <p:stCondLst>
                        <p:cond delay="0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2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1" fill="hold">
                      <p:stCondLst>
                        <p:cond delay="0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25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6" fill="hold">
                      <p:stCondLst>
                        <p:cond delay="0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35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6" fill="hold">
                      <p:stCondLst>
                        <p:cond delay="0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4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1" fill="hold">
                      <p:stCondLst>
                        <p:cond delay="0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11643" y="836712"/>
            <a:ext cx="465650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Вот для птичек теремок</a:t>
            </a:r>
          </a:p>
          <a:p>
            <a:r>
              <a:rPr lang="ru-RU" sz="2800" b="1" dirty="0"/>
              <a:t>На высокой вишне.</a:t>
            </a:r>
          </a:p>
          <a:p>
            <a:r>
              <a:rPr lang="ru-RU" sz="2800" b="1" dirty="0"/>
              <a:t>В нем насест и козырек -</a:t>
            </a:r>
          </a:p>
          <a:p>
            <a:r>
              <a:rPr lang="ru-RU" sz="2800" b="1" dirty="0"/>
              <a:t>Ничего не лишне.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21088"/>
            <a:ext cx="2880320" cy="23255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491973"/>
            <a:ext cx="3851920" cy="1283184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626" y="5229200"/>
            <a:ext cx="1262764" cy="121891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165812" y="3717032"/>
            <a:ext cx="35283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Скворечник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176586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80502" y="764704"/>
            <a:ext cx="707993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Эти воры в сад летали,</a:t>
            </a:r>
          </a:p>
          <a:p>
            <a:r>
              <a:rPr lang="ru-RU" sz="2800" b="1" dirty="0"/>
              <a:t>Много ягод поклевали.</a:t>
            </a:r>
          </a:p>
          <a:p>
            <a:r>
              <a:rPr lang="ru-RU" sz="2800" b="1" dirty="0"/>
              <a:t>И для них поставил папа</a:t>
            </a:r>
          </a:p>
          <a:p>
            <a:r>
              <a:rPr lang="ru-RU" sz="2800" b="1" dirty="0"/>
              <a:t>Пугало со старой шляпой.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933056"/>
            <a:ext cx="3456384" cy="26793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872" y="3188295"/>
            <a:ext cx="2375188" cy="1008113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878" y="5085184"/>
            <a:ext cx="1191224" cy="114986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165888" y="3307631"/>
            <a:ext cx="188938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Птицы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298375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41206" y="764704"/>
            <a:ext cx="698424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Плод на ветках тут и там</a:t>
            </a:r>
          </a:p>
          <a:p>
            <a:r>
              <a:rPr lang="ru-RU" sz="2800" b="1" dirty="0"/>
              <a:t>Сине-фиолетовый.</a:t>
            </a:r>
          </a:p>
          <a:p>
            <a:r>
              <a:rPr lang="ru-RU" sz="2800" b="1" dirty="0"/>
              <a:t>На варенье хватит нам</a:t>
            </a:r>
          </a:p>
          <a:p>
            <a:r>
              <a:rPr lang="ru-RU" sz="2800" b="1" dirty="0"/>
              <a:t>Урожая этого.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300544"/>
            <a:ext cx="3024336" cy="22302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153" y="3068959"/>
            <a:ext cx="2167310" cy="1224136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153" y="4941168"/>
            <a:ext cx="1259570" cy="121583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055142" y="3296305"/>
            <a:ext cx="20882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Слива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82608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33606" y="764704"/>
            <a:ext cx="69442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Я бываю розоватой,</a:t>
            </a:r>
          </a:p>
          <a:p>
            <a:r>
              <a:rPr lang="ru-RU" sz="2800" b="1" dirty="0"/>
              <a:t>Белой, красной, черной.</a:t>
            </a:r>
          </a:p>
          <a:p>
            <a:r>
              <a:rPr lang="ru-RU" sz="2800" b="1" dirty="0"/>
              <a:t>И с куста меня ребята</a:t>
            </a:r>
          </a:p>
          <a:p>
            <a:r>
              <a:rPr lang="ru-RU" sz="2800" b="1" dirty="0"/>
              <a:t>Летом рвут проворно.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740772"/>
            <a:ext cx="3384376" cy="27778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847" y="3126046"/>
            <a:ext cx="3391840" cy="1224136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5157192"/>
            <a:ext cx="1250828" cy="120739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110816" y="3353393"/>
            <a:ext cx="32319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Смородина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154375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836712"/>
            <a:ext cx="734481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У меня в саду есть тучка,</a:t>
            </a:r>
          </a:p>
          <a:p>
            <a:r>
              <a:rPr lang="ru-RU" sz="2800" b="1" dirty="0"/>
              <a:t>Тучка понарошку.</a:t>
            </a:r>
          </a:p>
          <a:p>
            <a:r>
              <a:rPr lang="ru-RU" sz="2800" b="1" dirty="0"/>
              <a:t>Я возьму ее за ручку</a:t>
            </a:r>
          </a:p>
          <a:p>
            <a:r>
              <a:rPr lang="ru-RU" sz="2800" b="1" dirty="0"/>
              <a:t>И полью картошку.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861047"/>
            <a:ext cx="3458973" cy="26341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135843"/>
            <a:ext cx="2267744" cy="1008112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769999"/>
            <a:ext cx="1272982" cy="122878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724128" y="3255178"/>
            <a:ext cx="20882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Лейка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127244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56259" y="620688"/>
            <a:ext cx="723629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Крупной медной головой</a:t>
            </a:r>
          </a:p>
          <a:p>
            <a:r>
              <a:rPr lang="ru-RU" sz="2800" b="1" dirty="0"/>
              <a:t>Нам кивает важно,</a:t>
            </a:r>
          </a:p>
          <a:p>
            <a:r>
              <a:rPr lang="ru-RU" sz="2800" b="1" dirty="0"/>
              <a:t>Был он раньше углевой,</a:t>
            </a:r>
          </a:p>
          <a:p>
            <a:r>
              <a:rPr lang="ru-RU" sz="2800" b="1" dirty="0"/>
              <a:t>Пар пускал отважно.</a:t>
            </a:r>
          </a:p>
          <a:p>
            <a:r>
              <a:rPr lang="ru-RU" sz="2800" b="1" dirty="0"/>
              <a:t>Хоть остался он пузатый,</a:t>
            </a:r>
          </a:p>
          <a:p>
            <a:r>
              <a:rPr lang="ru-RU" sz="2800" b="1" dirty="0"/>
              <a:t>Важный, металлический,</a:t>
            </a:r>
          </a:p>
          <a:p>
            <a:r>
              <a:rPr lang="ru-RU" sz="2800" b="1" dirty="0"/>
              <a:t>Только чаще он, ребята,</a:t>
            </a:r>
          </a:p>
          <a:p>
            <a:r>
              <a:rPr lang="ru-RU" sz="2800" b="1" dirty="0"/>
              <a:t>Нынче электрический.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586090"/>
            <a:ext cx="2160240" cy="17991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168" y="3740644"/>
            <a:ext cx="2856459" cy="996507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5157192"/>
            <a:ext cx="1296144" cy="125113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508315" y="3840761"/>
            <a:ext cx="28083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Самовар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316348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692696"/>
            <a:ext cx="72362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Вот спешит с нектаром пчелка</a:t>
            </a:r>
          </a:p>
          <a:p>
            <a:r>
              <a:rPr lang="ru-RU" sz="2800" b="1" dirty="0"/>
              <a:t>В этот теремок</a:t>
            </a:r>
          </a:p>
          <a:p>
            <a:r>
              <a:rPr lang="ru-RU" sz="2800" b="1" dirty="0"/>
              <a:t>И летит с жужжаньем в щелку -</a:t>
            </a:r>
          </a:p>
          <a:p>
            <a:r>
              <a:rPr lang="ru-RU" sz="2800" b="1" dirty="0"/>
              <a:t>Узенький леток.</a:t>
            </a:r>
          </a:p>
          <a:p>
            <a:r>
              <a:rPr lang="ru-RU" sz="2800" b="1" dirty="0"/>
              <a:t>Тот, кто любит сладкий мед,</a:t>
            </a:r>
          </a:p>
          <a:p>
            <a:r>
              <a:rPr lang="ru-RU" sz="2800" b="1" dirty="0"/>
              <a:t>Теремок мне назовет.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755376"/>
            <a:ext cx="3024336" cy="26678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293" y="3079239"/>
            <a:ext cx="2047176" cy="1008112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786" y="5013176"/>
            <a:ext cx="1296144" cy="125113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854293" y="3260892"/>
            <a:ext cx="174619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Улей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246344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8740" y="692696"/>
            <a:ext cx="72362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Посмотрите, какова!</a:t>
            </a:r>
          </a:p>
          <a:p>
            <a:r>
              <a:rPr lang="ru-RU" sz="2800" b="1" dirty="0"/>
              <a:t>Нрав совсем не робкий!</a:t>
            </a:r>
          </a:p>
          <a:p>
            <a:r>
              <a:rPr lang="ru-RU" sz="2800" b="1" dirty="0"/>
              <a:t>Я ворочаю дрова</a:t>
            </a:r>
          </a:p>
          <a:p>
            <a:r>
              <a:rPr lang="ru-RU" sz="2800" b="1" dirty="0"/>
              <a:t>В раскаленной топке.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48" y="3933056"/>
            <a:ext cx="3168352" cy="23784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08" y="2646311"/>
            <a:ext cx="2128860" cy="864095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772390"/>
            <a:ext cx="1224161" cy="118165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724128" y="2693637"/>
            <a:ext cx="22322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/>
              <a:t>Кочерга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54566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692696"/>
            <a:ext cx="72362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Вот со стрелками избушка,</a:t>
            </a:r>
          </a:p>
          <a:p>
            <a:r>
              <a:rPr lang="ru-RU" sz="2800" b="1" dirty="0"/>
              <a:t>А внутри сидит кукушка</a:t>
            </a:r>
          </a:p>
          <a:p>
            <a:r>
              <a:rPr lang="ru-RU" sz="2800" b="1" dirty="0"/>
              <a:t>И кричит: "Ку-ку, ку-ку!</a:t>
            </a:r>
          </a:p>
          <a:p>
            <a:r>
              <a:rPr lang="ru-RU" sz="2800" b="1" dirty="0"/>
              <a:t>Я минуты стерегу!"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293096"/>
            <a:ext cx="3036046" cy="21920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741" y="3174412"/>
            <a:ext cx="4860032" cy="842383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789252"/>
            <a:ext cx="1274948" cy="123067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71765" y="3216367"/>
            <a:ext cx="43252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 smtClean="0"/>
              <a:t>Часы с кукушкой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282551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202</Words>
  <Application>Microsoft Office PowerPoint</Application>
  <PresentationFormat>Экран (4:3)</PresentationFormat>
  <Paragraphs>51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28</cp:revision>
  <dcterms:created xsi:type="dcterms:W3CDTF">2017-06-22T15:38:33Z</dcterms:created>
  <dcterms:modified xsi:type="dcterms:W3CDTF">2018-04-01T12:03:33Z</dcterms:modified>
</cp:coreProperties>
</file>