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8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7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16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13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3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52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4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82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02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2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70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0D34E-668B-4E7D-BD48-E9E4420B2079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D4D20-7F15-4CCE-9949-DE9132B8A5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62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34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24744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Знают этот фрукт детишки, Любят есть его мартышки. Родом он из жарких стран В тропиках растет</a:t>
            </a:r>
            <a:r>
              <a:rPr lang="ru-RU" sz="2400" b="1" dirty="0" smtClean="0"/>
              <a:t>…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864" y="836712"/>
            <a:ext cx="4176464" cy="2693037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9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24744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Сидит дед во сто шуб одет, Кто его раздевает, </a:t>
            </a:r>
          </a:p>
          <a:p>
            <a:r>
              <a:rPr lang="ru-RU" sz="2400" b="1" dirty="0" smtClean="0"/>
              <a:t>Тот слезы проливает. 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55" y="836712"/>
            <a:ext cx="2297081" cy="2693037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1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32" y="908720"/>
            <a:ext cx="3951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За кудрявый хохолок </a:t>
            </a:r>
          </a:p>
          <a:p>
            <a:r>
              <a:rPr lang="ru-RU" sz="2400" b="1" dirty="0" smtClean="0"/>
              <a:t>Лису из норки поволок. </a:t>
            </a:r>
          </a:p>
          <a:p>
            <a:r>
              <a:rPr lang="ru-RU" sz="2400" b="1" dirty="0" smtClean="0"/>
              <a:t>На ощупь — очень гладкая, </a:t>
            </a:r>
          </a:p>
          <a:p>
            <a:r>
              <a:rPr lang="ru-RU" sz="2400" b="1" dirty="0" smtClean="0"/>
              <a:t>На вкус — как сахар сладкая. 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870" y="1124744"/>
            <a:ext cx="3937291" cy="2470487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1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32" y="908720"/>
            <a:ext cx="3951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Уродилась я на славу, Голова бела, кудрява. </a:t>
            </a:r>
          </a:p>
          <a:p>
            <a:r>
              <a:rPr lang="ru-RU" sz="2400" b="1" dirty="0" smtClean="0"/>
              <a:t>Кто любит щи — </a:t>
            </a:r>
          </a:p>
          <a:p>
            <a:r>
              <a:rPr lang="ru-RU" sz="2400" b="1" dirty="0" smtClean="0"/>
              <a:t>Меня в них ищи. 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99" y="1124744"/>
            <a:ext cx="2722831" cy="2470487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2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32" y="731312"/>
            <a:ext cx="3951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Он большой, как мяч футбольный, </a:t>
            </a:r>
          </a:p>
          <a:p>
            <a:r>
              <a:rPr lang="ru-RU" sz="2400" b="1" dirty="0" smtClean="0"/>
              <a:t>Если спелый — все довольны. </a:t>
            </a:r>
          </a:p>
          <a:p>
            <a:r>
              <a:rPr lang="ru-RU" sz="2400" b="1" dirty="0" smtClean="0"/>
              <a:t>Так приятен он на вкус! </a:t>
            </a:r>
          </a:p>
          <a:p>
            <a:r>
              <a:rPr lang="ru-RU" sz="2400" b="1" dirty="0" smtClean="0"/>
              <a:t>Что это за мяч? 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83" y="1124744"/>
            <a:ext cx="2631863" cy="2470487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7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32" y="548680"/>
            <a:ext cx="39513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Круглобока, желтолица, Может с солнышком сравниться. </a:t>
            </a:r>
          </a:p>
          <a:p>
            <a:r>
              <a:rPr lang="ru-RU" sz="2400" b="1" dirty="0" smtClean="0"/>
              <a:t>А душистая какая, </a:t>
            </a:r>
          </a:p>
          <a:p>
            <a:r>
              <a:rPr lang="ru-RU" sz="2400" b="1" dirty="0" smtClean="0"/>
              <a:t>Мякоть сладкая такая! </a:t>
            </a:r>
          </a:p>
          <a:p>
            <a:r>
              <a:rPr lang="ru-RU" sz="2400" b="1" dirty="0" smtClean="0"/>
              <a:t>Мы поклонники отныне Королевы поля…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815" l="631" r="996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83" y="1240748"/>
            <a:ext cx="2830809" cy="2407689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0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32" y="548680"/>
            <a:ext cx="3951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Синий мундир, белая подкладка, </a:t>
            </a:r>
          </a:p>
          <a:p>
            <a:r>
              <a:rPr lang="ru-RU" sz="2400" b="1" dirty="0" smtClean="0"/>
              <a:t>В середине — сладко. 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448" y="1001321"/>
            <a:ext cx="3280947" cy="2574512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32" y="548680"/>
            <a:ext cx="3951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На </a:t>
            </a:r>
            <a:r>
              <a:rPr lang="ru-RU" sz="2400" b="1" dirty="0" err="1" smtClean="0"/>
              <a:t>шнурочке-стебелёчке</a:t>
            </a:r>
            <a:r>
              <a:rPr lang="ru-RU" sz="2400" b="1" dirty="0" smtClean="0"/>
              <a:t> Сладких ягод груда – </a:t>
            </a:r>
          </a:p>
          <a:p>
            <a:r>
              <a:rPr lang="ru-RU" sz="2400" b="1" dirty="0" smtClean="0"/>
              <a:t>На большое блюдо. 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984" y="1001321"/>
            <a:ext cx="2865875" cy="2574512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7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32" y="1052736"/>
            <a:ext cx="3951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Апельсина брат меньшой, Потому как небольшой. 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00808"/>
            <a:ext cx="3694129" cy="3486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33" y="1001320"/>
            <a:ext cx="3090541" cy="2787719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878432"/>
            <a:ext cx="4914784" cy="157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27920"/>
            <a:ext cx="3908042" cy="31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993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150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2018-02-17T14:11:33Z</dcterms:created>
  <dcterms:modified xsi:type="dcterms:W3CDTF">2018-04-03T15:01:20Z</dcterms:modified>
</cp:coreProperties>
</file>