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28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71" autoAdjust="0"/>
  </p:normalViewPr>
  <p:slideViewPr>
    <p:cSldViewPr>
      <p:cViewPr varScale="1">
        <p:scale>
          <a:sx n="105" d="100"/>
          <a:sy n="105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8857FE-AB68-4E8D-B6E7-5E21CE9D684C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86E29-1789-4CD9-9691-40EA8EF0E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227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86E29-1789-4CD9-9691-40EA8EF0EBF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204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70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9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11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50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2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83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52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92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45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46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29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19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6.xml"/><Relationship Id="rId18" Type="http://schemas.openxmlformats.org/officeDocument/2006/relationships/image" Target="../media/image13.png"/><Relationship Id="rId3" Type="http://schemas.openxmlformats.org/officeDocument/2006/relationships/image" Target="../media/image4.png"/><Relationship Id="rId21" Type="http://schemas.openxmlformats.org/officeDocument/2006/relationships/slide" Target="slide10.xml"/><Relationship Id="rId7" Type="http://schemas.openxmlformats.org/officeDocument/2006/relationships/slide" Target="slide3.xml"/><Relationship Id="rId12" Type="http://schemas.openxmlformats.org/officeDocument/2006/relationships/image" Target="../media/image10.png"/><Relationship Id="rId17" Type="http://schemas.openxmlformats.org/officeDocument/2006/relationships/slide" Target="slide8.xml"/><Relationship Id="rId25" Type="http://schemas.openxmlformats.org/officeDocument/2006/relationships/image" Target="../media/image17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slide" Target="slide5.xml"/><Relationship Id="rId24" Type="http://schemas.openxmlformats.org/officeDocument/2006/relationships/image" Target="../media/image16.png"/><Relationship Id="rId5" Type="http://schemas.openxmlformats.org/officeDocument/2006/relationships/image" Target="../media/image6.png"/><Relationship Id="rId15" Type="http://schemas.openxmlformats.org/officeDocument/2006/relationships/slide" Target="slide7.xml"/><Relationship Id="rId23" Type="http://schemas.openxmlformats.org/officeDocument/2006/relationships/slide" Target="slide11.xml"/><Relationship Id="rId10" Type="http://schemas.openxmlformats.org/officeDocument/2006/relationships/image" Target="../media/image9.png"/><Relationship Id="rId19" Type="http://schemas.openxmlformats.org/officeDocument/2006/relationships/slide" Target="slide9.xml"/><Relationship Id="rId4" Type="http://schemas.openxmlformats.org/officeDocument/2006/relationships/image" Target="../media/image5.png"/><Relationship Id="rId9" Type="http://schemas.openxmlformats.org/officeDocument/2006/relationships/slide" Target="slide4.xml"/><Relationship Id="rId14" Type="http://schemas.openxmlformats.org/officeDocument/2006/relationships/image" Target="../media/image11.png"/><Relationship Id="rId22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slide" Target="slide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6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846" y="1448549"/>
            <a:ext cx="543470" cy="6325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614" y="1071422"/>
            <a:ext cx="485091" cy="5645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413" y="1109535"/>
            <a:ext cx="807643" cy="9399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117" y="1083640"/>
            <a:ext cx="807643" cy="9399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223" y="1593996"/>
            <a:ext cx="543470" cy="6325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991" y="1216869"/>
            <a:ext cx="485091" cy="5645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790" y="1254982"/>
            <a:ext cx="807643" cy="9399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494" y="1229087"/>
            <a:ext cx="807643" cy="9399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422" y="1535417"/>
            <a:ext cx="543470" cy="6325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190" y="1158290"/>
            <a:ext cx="485091" cy="5645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989" y="1196403"/>
            <a:ext cx="807643" cy="9399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693" y="1170508"/>
            <a:ext cx="807643" cy="93996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883" y="3410805"/>
            <a:ext cx="543470" cy="63251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51" y="3033678"/>
            <a:ext cx="485091" cy="56457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450" y="3071791"/>
            <a:ext cx="807643" cy="93996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54" y="3045896"/>
            <a:ext cx="807643" cy="93996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083" y="3439647"/>
            <a:ext cx="543470" cy="63251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851" y="3062520"/>
            <a:ext cx="485091" cy="56457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650" y="3100633"/>
            <a:ext cx="807643" cy="93996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354" y="3074738"/>
            <a:ext cx="807643" cy="93996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024" y="3300978"/>
            <a:ext cx="543470" cy="63251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532" y="2923851"/>
            <a:ext cx="485091" cy="5645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591" y="2961964"/>
            <a:ext cx="807643" cy="93996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295" y="2936069"/>
            <a:ext cx="807643" cy="93996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266" y="5468047"/>
            <a:ext cx="543470" cy="63251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034" y="5090920"/>
            <a:ext cx="485091" cy="56457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833" y="5129033"/>
            <a:ext cx="807643" cy="93996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537" y="5103138"/>
            <a:ext cx="807643" cy="93996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864" y="5386790"/>
            <a:ext cx="543470" cy="632513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632" y="5009663"/>
            <a:ext cx="485091" cy="56457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431" y="5047776"/>
            <a:ext cx="807643" cy="93996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135" y="5021881"/>
            <a:ext cx="807643" cy="93996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969" y="5409206"/>
            <a:ext cx="543470" cy="632513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737" y="5032079"/>
            <a:ext cx="485091" cy="56457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536" y="5070192"/>
            <a:ext cx="807643" cy="939969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240" y="5044297"/>
            <a:ext cx="807643" cy="939969"/>
          </a:xfrm>
          <a:prstGeom prst="rect">
            <a:avLst/>
          </a:prstGeom>
        </p:spPr>
      </p:pic>
      <p:pic>
        <p:nvPicPr>
          <p:cNvPr id="40" name="Рисунок 39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533" y="876707"/>
            <a:ext cx="587382" cy="1233770"/>
          </a:xfrm>
          <a:prstGeom prst="rect">
            <a:avLst/>
          </a:prstGeom>
        </p:spPr>
      </p:pic>
      <p:pic>
        <p:nvPicPr>
          <p:cNvPr id="41" name="Рисунок 40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321" y="1000845"/>
            <a:ext cx="783176" cy="1233770"/>
          </a:xfrm>
          <a:prstGeom prst="rect">
            <a:avLst/>
          </a:prstGeom>
        </p:spPr>
      </p:pic>
      <p:pic>
        <p:nvPicPr>
          <p:cNvPr id="42" name="Рисунок 4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047" y="958396"/>
            <a:ext cx="686620" cy="1233770"/>
          </a:xfrm>
          <a:prstGeom prst="rect">
            <a:avLst/>
          </a:prstGeom>
        </p:spPr>
      </p:pic>
      <p:pic>
        <p:nvPicPr>
          <p:cNvPr id="43" name="Рисунок 42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505" y="2860807"/>
            <a:ext cx="718805" cy="1255227"/>
          </a:xfrm>
          <a:prstGeom prst="rect">
            <a:avLst/>
          </a:prstGeom>
        </p:spPr>
      </p:pic>
      <p:pic>
        <p:nvPicPr>
          <p:cNvPr id="44" name="Рисунок 43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532" y="3028392"/>
            <a:ext cx="836818" cy="1244499"/>
          </a:xfrm>
          <a:prstGeom prst="rect">
            <a:avLst/>
          </a:prstGeom>
        </p:spPr>
      </p:pic>
      <p:pic>
        <p:nvPicPr>
          <p:cNvPr id="45" name="Рисунок 44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169" y="2927837"/>
            <a:ext cx="826089" cy="1233770"/>
          </a:xfrm>
          <a:prstGeom prst="rect">
            <a:avLst/>
          </a:prstGeom>
        </p:spPr>
      </p:pic>
      <p:pic>
        <p:nvPicPr>
          <p:cNvPr id="46" name="Рисунок 45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068" y="4892894"/>
            <a:ext cx="750991" cy="1276684"/>
          </a:xfrm>
          <a:prstGeom prst="rect">
            <a:avLst/>
          </a:prstGeom>
        </p:spPr>
      </p:pic>
      <p:pic>
        <p:nvPicPr>
          <p:cNvPr id="47" name="Рисунок 46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002" y="4872465"/>
            <a:ext cx="783176" cy="1255227"/>
          </a:xfrm>
          <a:prstGeom prst="rect">
            <a:avLst/>
          </a:prstGeom>
        </p:spPr>
      </p:pic>
      <p:pic>
        <p:nvPicPr>
          <p:cNvPr id="48" name="Рисунок 47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195" y="4843992"/>
            <a:ext cx="675892" cy="126595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045896"/>
            <a:ext cx="2150202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44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05355" y="539301"/>
            <a:ext cx="602465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Заплелись густые травы,</a:t>
            </a:r>
          </a:p>
          <a:p>
            <a:r>
              <a:rPr lang="ru-RU" sz="2800" b="1" dirty="0"/>
              <a:t>Закудрявились луга,</a:t>
            </a:r>
          </a:p>
          <a:p>
            <a:r>
              <a:rPr lang="ru-RU" sz="2800" b="1" dirty="0"/>
              <a:t>Да и сам я весь кудрявый,</a:t>
            </a:r>
          </a:p>
          <a:p>
            <a:r>
              <a:rPr lang="ru-RU" sz="2800" b="1" dirty="0"/>
              <a:t>Даже завитком рога</a:t>
            </a:r>
            <a:r>
              <a:rPr lang="ru-RU" sz="2800" b="1" dirty="0" smtClean="0"/>
              <a:t>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05" y="2636912"/>
            <a:ext cx="2479005" cy="40679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270413"/>
            <a:ext cx="3851920" cy="1283184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626" y="5229200"/>
            <a:ext cx="1262764" cy="121891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165812" y="3422610"/>
            <a:ext cx="35283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баран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665971"/>
            <a:ext cx="2681237" cy="224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6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620688"/>
            <a:ext cx="70799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У него огромный рот,</a:t>
            </a:r>
          </a:p>
          <a:p>
            <a:r>
              <a:rPr lang="ru-RU" sz="2800" b="1" dirty="0"/>
              <a:t>Он зовется </a:t>
            </a:r>
            <a:r>
              <a:rPr lang="ru-RU" sz="2800" b="1" dirty="0" smtClean="0"/>
              <a:t>…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77737"/>
            <a:ext cx="2479005" cy="40679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783" y="2945823"/>
            <a:ext cx="2960964" cy="1565886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878" y="5085184"/>
            <a:ext cx="1191224" cy="114986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436096" y="3307631"/>
            <a:ext cx="28243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бегемот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044" b="92325" l="1336" r="99666">
                        <a14:foregroundMark x1="47746" y1="25877" x2="62604" y2="18421"/>
                        <a14:foregroundMark x1="69449" y1="44518" x2="78130" y2="52632"/>
                        <a14:foregroundMark x1="67780" y1="57456" x2="74124" y2="57456"/>
                        <a14:foregroundMark x1="78965" y1="57456" x2="81636" y2="50658"/>
                        <a14:foregroundMark x1="89983" y1="45175" x2="90651" y2="370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397" y="512015"/>
            <a:ext cx="2747326" cy="243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75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1206" y="764704"/>
            <a:ext cx="69842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Хожу в пушистой шубе,</a:t>
            </a:r>
          </a:p>
          <a:p>
            <a:r>
              <a:rPr lang="ru-RU" sz="2800" b="1" dirty="0"/>
              <a:t>Живу в густом лесу.</a:t>
            </a:r>
          </a:p>
          <a:p>
            <a:r>
              <a:rPr lang="ru-RU" sz="2800" b="1" dirty="0"/>
              <a:t>В дупле на старом дубе</a:t>
            </a:r>
          </a:p>
          <a:p>
            <a:r>
              <a:rPr lang="ru-RU" sz="2800" b="1" dirty="0"/>
              <a:t>Орешки я грызу</a:t>
            </a:r>
            <a:r>
              <a:rPr lang="ru-RU" sz="2800" b="1" dirty="0" smtClean="0"/>
              <a:t>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708920"/>
            <a:ext cx="2448272" cy="40175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068959"/>
            <a:ext cx="3863479" cy="1152129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153" y="4941168"/>
            <a:ext cx="1259570" cy="121583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358012" y="3296305"/>
            <a:ext cx="40034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белка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123" y="477739"/>
            <a:ext cx="2143838" cy="248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8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33606" y="764704"/>
            <a:ext cx="69442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Есть в реке работники</a:t>
            </a:r>
          </a:p>
          <a:p>
            <a:r>
              <a:rPr lang="ru-RU" sz="2800" b="1" dirty="0"/>
              <a:t>Не столяры, не плотники,</a:t>
            </a:r>
          </a:p>
          <a:p>
            <a:r>
              <a:rPr lang="ru-RU" sz="2800" b="1" dirty="0"/>
              <a:t>А выстроят плотину -</a:t>
            </a:r>
          </a:p>
          <a:p>
            <a:r>
              <a:rPr lang="ru-RU" sz="2800" b="1" dirty="0"/>
              <a:t>Хоть пиши картину</a:t>
            </a:r>
            <a:r>
              <a:rPr lang="ru-RU" sz="2800" b="1" dirty="0" smtClean="0"/>
              <a:t>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852936"/>
            <a:ext cx="2346396" cy="38503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847" y="3126046"/>
            <a:ext cx="3391840" cy="1224136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5157192"/>
            <a:ext cx="1250828" cy="120739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110816" y="3353393"/>
            <a:ext cx="32319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бобры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76672"/>
            <a:ext cx="3058599" cy="253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5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836712"/>
            <a:ext cx="73448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Всю жизнь ношу я два горба,</a:t>
            </a:r>
          </a:p>
          <a:p>
            <a:r>
              <a:rPr lang="ru-RU" sz="2800" b="1" dirty="0"/>
              <a:t>Имею два желудка!</a:t>
            </a:r>
          </a:p>
          <a:p>
            <a:r>
              <a:rPr lang="ru-RU" sz="2800" b="1" dirty="0"/>
              <a:t>Но каждый горб - не горб, амбар!</a:t>
            </a:r>
          </a:p>
          <a:p>
            <a:r>
              <a:rPr lang="ru-RU" sz="2800" b="1" dirty="0"/>
              <a:t>Еды в них на семь суток</a:t>
            </a:r>
            <a:r>
              <a:rPr lang="ru-RU" sz="2800" b="1" dirty="0" smtClean="0"/>
              <a:t>!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914854"/>
            <a:ext cx="2402953" cy="39431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135843"/>
            <a:ext cx="2483768" cy="1008112"/>
          </a:xfrm>
          <a:prstGeom prst="rect">
            <a:avLst/>
          </a:prstGeom>
        </p:spPr>
      </p:pic>
      <p:pic>
        <p:nvPicPr>
          <p:cNvPr id="6" name="Рисунок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769999"/>
            <a:ext cx="1272982" cy="122878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436096" y="3255178"/>
            <a:ext cx="23762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верблюд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638718"/>
            <a:ext cx="2415985" cy="2211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4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56259" y="620688"/>
            <a:ext cx="72362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На овчарку он похож, </a:t>
            </a:r>
          </a:p>
          <a:p>
            <a:r>
              <a:rPr lang="ru-RU" sz="2800" b="1" dirty="0"/>
              <a:t>Что ни зуб - то острый нож!</a:t>
            </a:r>
          </a:p>
          <a:p>
            <a:r>
              <a:rPr lang="ru-RU" sz="2800" b="1" dirty="0"/>
              <a:t>Он бежит, оскалив пасть,</a:t>
            </a:r>
          </a:p>
          <a:p>
            <a:r>
              <a:rPr lang="ru-RU" sz="2800" b="1" dirty="0"/>
              <a:t>На овцу готов напасть</a:t>
            </a:r>
            <a:r>
              <a:rPr lang="ru-RU" sz="2800" b="1" dirty="0" smtClean="0"/>
              <a:t>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636912"/>
            <a:ext cx="2486576" cy="40803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869" y="3222378"/>
            <a:ext cx="2664296" cy="964213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5157192"/>
            <a:ext cx="1296144" cy="12511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266298" y="3322495"/>
            <a:ext cx="29318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волк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407" y="600350"/>
            <a:ext cx="4233575" cy="262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48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692696"/>
            <a:ext cx="7236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Ёжик вырос в десять раз, </a:t>
            </a:r>
          </a:p>
          <a:p>
            <a:r>
              <a:rPr lang="ru-RU" sz="2800" b="1" dirty="0"/>
              <a:t>Получился </a:t>
            </a:r>
            <a:r>
              <a:rPr lang="ru-RU" sz="2800" b="1" dirty="0" smtClean="0"/>
              <a:t>…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88" y="2860472"/>
            <a:ext cx="2325729" cy="38164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141556"/>
            <a:ext cx="2987824" cy="1008112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786" y="5013176"/>
            <a:ext cx="1296144" cy="12511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292080" y="3260892"/>
            <a:ext cx="295232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дикобраз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backgroundMark x1="8056" y1="76553" x2="33472" y2="92702"/>
                        <a14:backgroundMark x1="32778" y1="82609" x2="44583" y2="90528"/>
                        <a14:backgroundMark x1="44583" y1="90062" x2="0" y2="70807"/>
                        <a14:backgroundMark x1="1250" y1="64752" x2="41250" y2="99534"/>
                        <a14:backgroundMark x1="972" y1="18944" x2="3333" y2="12578"/>
                        <a14:backgroundMark x1="3333" y1="12578" x2="10833" y2="6988"/>
                        <a14:backgroundMark x1="10833" y1="6211" x2="3056" y2="932"/>
                        <a14:backgroundMark x1="3056" y1="932" x2="0" y2="23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5" y="495495"/>
            <a:ext cx="2676234" cy="239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44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27671" y="671667"/>
            <a:ext cx="72362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Вот иголки и булавки</a:t>
            </a:r>
          </a:p>
          <a:p>
            <a:r>
              <a:rPr lang="ru-RU" sz="2800" b="1" dirty="0"/>
              <a:t>Выползают из-под лавки.</a:t>
            </a:r>
          </a:p>
          <a:p>
            <a:r>
              <a:rPr lang="ru-RU" sz="2800" b="1" dirty="0"/>
              <a:t>На меня они глядят,</a:t>
            </a:r>
          </a:p>
          <a:p>
            <a:r>
              <a:rPr lang="ru-RU" sz="2800" b="1" dirty="0"/>
              <a:t>Молока они хотят</a:t>
            </a:r>
            <a:r>
              <a:rPr lang="ru-RU" sz="2800" b="1" dirty="0" smtClean="0"/>
              <a:t>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70" y="2564904"/>
            <a:ext cx="2492633" cy="40903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268" y="2862335"/>
            <a:ext cx="3073832" cy="854697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772390"/>
            <a:ext cx="1224161" cy="118165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292080" y="2909661"/>
            <a:ext cx="3024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ёжик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943" y="490118"/>
            <a:ext cx="2289691" cy="222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66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692696"/>
            <a:ext cx="72362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Узнать его нам просто,</a:t>
            </a:r>
          </a:p>
          <a:p>
            <a:r>
              <a:rPr lang="ru-RU" sz="2800" b="1" dirty="0"/>
              <a:t>Узнать его легко:</a:t>
            </a:r>
          </a:p>
          <a:p>
            <a:r>
              <a:rPr lang="ru-RU" sz="2800" b="1" dirty="0"/>
              <a:t>Высокого он роста</a:t>
            </a:r>
          </a:p>
          <a:p>
            <a:r>
              <a:rPr lang="ru-RU" sz="2800" b="1" dirty="0"/>
              <a:t>И видит далеко</a:t>
            </a:r>
            <a:r>
              <a:rPr lang="ru-RU" sz="2800" b="1" dirty="0" smtClean="0"/>
              <a:t>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24" y="2880381"/>
            <a:ext cx="2326531" cy="38177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140968"/>
            <a:ext cx="2791645" cy="747475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789252"/>
            <a:ext cx="1274948" cy="123067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838275" y="3119002"/>
            <a:ext cx="18774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/>
              <a:t>жираф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193" y="335808"/>
            <a:ext cx="2621989" cy="262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1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165</Words>
  <Application>Microsoft Office PowerPoint</Application>
  <PresentationFormat>Экран (4:3)</PresentationFormat>
  <Paragraphs>42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41</cp:revision>
  <dcterms:created xsi:type="dcterms:W3CDTF">2017-06-22T15:38:33Z</dcterms:created>
  <dcterms:modified xsi:type="dcterms:W3CDTF">2018-03-31T08:27:25Z</dcterms:modified>
</cp:coreProperties>
</file>