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069" y="1696586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837" y="1319459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636" y="1357572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340" y="1331677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543" y="1756999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1" y="1379872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110" y="1417985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814" y="1392090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837" y="1740581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605" y="1363454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404" y="1401567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108" y="1375672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85" y="3225399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253" y="2848272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052" y="2886385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756" y="2860490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177" y="3212640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945" y="2835513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744" y="2873626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448" y="2847731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139" y="3187361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907" y="2810234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706" y="2848347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410" y="2822452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189" y="4726257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57" y="4349130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756" y="4387243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460" y="4361348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954" y="4657169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722" y="4280042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521" y="4318155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225" y="4292260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204" y="4729299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972" y="4352172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771" y="4390285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475" y="4364390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756" y="1124744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641" y="1163848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462" y="1163560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501" y="2675401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604" y="2700754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262" y="2713589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991" y="4151104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092" y="4142844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430" y="4164085"/>
            <a:ext cx="675892" cy="12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У Коли и Марины. </a:t>
            </a:r>
          </a:p>
          <a:p>
            <a:r>
              <a:rPr lang="ru-RU" sz="2800" b="1" dirty="0"/>
              <a:t>Четыре мандарина. </a:t>
            </a:r>
          </a:p>
          <a:p>
            <a:r>
              <a:rPr lang="ru-RU" sz="2800" b="1" dirty="0"/>
              <a:t>Из них у брата - три. </a:t>
            </a:r>
          </a:p>
          <a:p>
            <a:r>
              <a:rPr lang="ru-RU" sz="2800" b="1" dirty="0"/>
              <a:t>А сколько у сестры?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78" y="4016844"/>
            <a:ext cx="2162803" cy="25601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16" y="356253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851920" y="4116392"/>
            <a:ext cx="7738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/>
              <a:t>1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На тарелочке семь слив, </a:t>
            </a:r>
          </a:p>
          <a:p>
            <a:r>
              <a:rPr lang="ru-RU" sz="2800" b="1" dirty="0"/>
              <a:t>Вид их очень красив. </a:t>
            </a:r>
          </a:p>
          <a:p>
            <a:r>
              <a:rPr lang="ru-RU" sz="2800" b="1" dirty="0"/>
              <a:t>Съел четыре сливы Павел. </a:t>
            </a:r>
          </a:p>
          <a:p>
            <a:r>
              <a:rPr lang="ru-RU" sz="2800" b="1" dirty="0"/>
              <a:t>Сколько мальчик слив оставил?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9" y="4016795"/>
            <a:ext cx="2117286" cy="25062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96" y="3539699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635896" y="4148708"/>
            <a:ext cx="648072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/>
              <a:t>3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970809"/>
            <a:ext cx="5328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На столе лежит яблоко. Его разделили на 4 части. Сколько яблок лежит на столе?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8" y="4016925"/>
            <a:ext cx="2238731" cy="2650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77392" y="4016925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Одно яблоко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Есть дорога, по которой может проехать только одна машина. По дороге едут две машины: одна с горы, другая под гору. Как им разъехаться?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8" y="4016925"/>
            <a:ext cx="2238731" cy="2650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75656" y="4027855"/>
            <a:ext cx="39865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Они обе едут вниз.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Пять ребят в футбол играли </a:t>
            </a:r>
          </a:p>
          <a:p>
            <a:r>
              <a:rPr lang="ru-RU" sz="2800" b="1" dirty="0"/>
              <a:t>Одного домой позвали. </a:t>
            </a:r>
          </a:p>
          <a:p>
            <a:r>
              <a:rPr lang="ru-RU" sz="2800" b="1" dirty="0"/>
              <a:t>Он в окно глядит, считает, </a:t>
            </a:r>
          </a:p>
          <a:p>
            <a:r>
              <a:rPr lang="ru-RU" sz="2800" b="1" dirty="0"/>
              <a:t>Сколько их теперь играет?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63" y="4016730"/>
            <a:ext cx="2056564" cy="24344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02" y="3539699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635896" y="4293096"/>
            <a:ext cx="6336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/>
              <a:t>4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19672" y="939375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По дороге два мальчика шли </a:t>
            </a:r>
          </a:p>
          <a:p>
            <a:r>
              <a:rPr lang="ru-RU" sz="2800" b="1" dirty="0"/>
              <a:t>И по два рубля нашли. </a:t>
            </a:r>
          </a:p>
          <a:p>
            <a:r>
              <a:rPr lang="ru-RU" sz="2800" b="1" dirty="0"/>
              <a:t>За ними еще четыре идут. </a:t>
            </a:r>
          </a:p>
          <a:p>
            <a:r>
              <a:rPr lang="ru-RU" sz="2800" b="1" dirty="0"/>
              <a:t>Сколько они найдут?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8" y="4016925"/>
            <a:ext cx="2238731" cy="2650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47664" y="4027855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/>
              <a:t>0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Во дворе растут 3 дерева – берёза, клён и рябина. Грач сел не на берёзу, синица не захотела садиться на дерево без вкусных ягод. Куда сел </a:t>
            </a:r>
            <a:r>
              <a:rPr lang="ru-RU" sz="2800" b="1" dirty="0" smtClean="0"/>
              <a:t>воробей?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53" y="4016860"/>
            <a:ext cx="2178009" cy="25781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59632" y="3861048"/>
            <a:ext cx="6408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Воробей сел на берёзу, грач на клён, а синица на </a:t>
            </a:r>
            <a:r>
              <a:rPr lang="ru-RU" sz="2800" b="1" dirty="0" smtClean="0"/>
              <a:t>рябину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8" y="836712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Три зайчонка, пять ежат </a:t>
            </a:r>
          </a:p>
          <a:p>
            <a:r>
              <a:rPr lang="ru-RU" sz="2800" b="1" dirty="0"/>
              <a:t>Ходят вместе в детский сад. </a:t>
            </a:r>
          </a:p>
          <a:p>
            <a:r>
              <a:rPr lang="ru-RU" sz="2800" b="1" dirty="0"/>
              <a:t>Посчитать мы вас попросим, </a:t>
            </a:r>
          </a:p>
          <a:p>
            <a:r>
              <a:rPr lang="ru-RU" sz="2800" b="1" dirty="0"/>
              <a:t>Сколько малышей в саду?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9" y="4016795"/>
            <a:ext cx="2117286" cy="25062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0" y="3539699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03848" y="4174936"/>
            <a:ext cx="62646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/>
              <a:t>8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4107" y="76470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Задали детям в школе урок: </a:t>
            </a:r>
          </a:p>
          <a:p>
            <a:r>
              <a:rPr lang="ru-RU" sz="2800" b="1" dirty="0"/>
              <a:t>Прыгает в поле десять сорок. </a:t>
            </a:r>
          </a:p>
          <a:p>
            <a:r>
              <a:rPr lang="ru-RU" sz="2800" b="1" dirty="0"/>
              <a:t>Девять взлетели, сели на ели, </a:t>
            </a:r>
          </a:p>
          <a:p>
            <a:r>
              <a:rPr lang="ru-RU" sz="2800" b="1" dirty="0"/>
              <a:t>Сколько осталось в поле сорок?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9" y="4016795"/>
            <a:ext cx="2117286" cy="25062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41267" y="4365104"/>
            <a:ext cx="6142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/>
              <a:t>1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232</Words>
  <Application>Microsoft Office PowerPoint</Application>
  <PresentationFormat>Экран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15</cp:revision>
  <dcterms:created xsi:type="dcterms:W3CDTF">2017-06-22T15:38:33Z</dcterms:created>
  <dcterms:modified xsi:type="dcterms:W3CDTF">2017-06-25T18:38:25Z</dcterms:modified>
</cp:coreProperties>
</file>