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Друг за другом мчится стая, волны телом разрезая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То хвосты, то снова спины, кто вперёд, плывут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288" y="3198872"/>
            <a:ext cx="2017451" cy="257986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Вот просторы </a:t>
            </a:r>
            <a:r>
              <a:rPr lang="ru-RU" sz="2400" b="1" dirty="0" smtClean="0"/>
              <a:t>океана</a:t>
            </a:r>
            <a:endParaRPr lang="ru-RU" sz="2400" b="1" dirty="0"/>
          </a:p>
          <a:p>
            <a:r>
              <a:rPr lang="ru-RU" sz="2400" b="1" dirty="0"/>
              <a:t>Бороздит гора с фонтаном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Бьёт хвостом, вода кипит </a:t>
            </a:r>
            <a:r>
              <a:rPr lang="ru-RU" sz="2400" b="1" dirty="0" smtClean="0"/>
              <a:t>-</a:t>
            </a:r>
            <a:endParaRPr lang="ru-RU" sz="2400" b="1" dirty="0"/>
          </a:p>
          <a:p>
            <a:r>
              <a:rPr lang="ru-RU" sz="2400" b="1" dirty="0"/>
              <a:t>Проплывает важно.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420" y="3420814"/>
            <a:ext cx="2760825" cy="2152090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Плоский он. Размером </a:t>
            </a:r>
            <a:r>
              <a:rPr lang="ru-RU" sz="2400" b="1" dirty="0" smtClean="0"/>
              <a:t>разный.</a:t>
            </a:r>
            <a:endParaRPr lang="ru-RU" sz="2400" b="1" dirty="0"/>
          </a:p>
          <a:p>
            <a:r>
              <a:rPr lang="ru-RU" sz="2400" b="1" dirty="0"/>
              <a:t>Хвост его </a:t>
            </a:r>
            <a:r>
              <a:rPr lang="ru-RU" sz="2400" b="1" dirty="0" err="1"/>
              <a:t>бичеобразный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Лишь один несёт </a:t>
            </a:r>
            <a:r>
              <a:rPr lang="ru-RU" sz="2400" b="1" dirty="0" smtClean="0"/>
              <a:t>отряд</a:t>
            </a:r>
            <a:endParaRPr lang="ru-RU" sz="2400" b="1" dirty="0"/>
          </a:p>
          <a:p>
            <a:r>
              <a:rPr lang="ru-RU" sz="2400" b="1" dirty="0"/>
              <a:t>Электричества заряд!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258" y="3733139"/>
            <a:ext cx="3386092" cy="147502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Короткое тело покрыто шипами</a:t>
            </a:r>
            <a:r>
              <a:rPr lang="ru-RU" sz="2000" b="1" dirty="0" smtClean="0"/>
              <a:t>!</a:t>
            </a:r>
            <a:endParaRPr lang="ru-RU" sz="2000" b="1" dirty="0"/>
          </a:p>
          <a:p>
            <a:r>
              <a:rPr lang="ru-RU" sz="2000" b="1" dirty="0"/>
              <a:t>Шипами умело сразится с врагами</a:t>
            </a:r>
            <a:r>
              <a:rPr lang="ru-RU" sz="2000" b="1" dirty="0" smtClean="0"/>
              <a:t>.</a:t>
            </a:r>
            <a:endParaRPr lang="ru-RU" sz="2000" b="1" dirty="0"/>
          </a:p>
          <a:p>
            <a:r>
              <a:rPr lang="ru-RU" sz="2000" b="1" dirty="0"/>
              <a:t>Раздуется важно, как шарик. И всё ж</a:t>
            </a:r>
            <a:r>
              <a:rPr lang="ru-RU" sz="2000" b="1" dirty="0" smtClean="0"/>
              <a:t>…</a:t>
            </a:r>
            <a:endParaRPr lang="ru-RU" sz="2000" b="1" dirty="0"/>
          </a:p>
          <a:p>
            <a:r>
              <a:rPr lang="ru-RU" sz="2000" b="1" dirty="0"/>
              <a:t>Порою хоть страшно, плывёт.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084" y="3429000"/>
            <a:ext cx="2607747" cy="219320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3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По всем морям оставил след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И лишь в Балтийском море – нет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Имеет панцирь как футляр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Десятиногий рак.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42" y="3315804"/>
            <a:ext cx="2465534" cy="240389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Головоногий то моллюск </a:t>
            </a:r>
            <a:r>
              <a:rPr lang="ru-RU" sz="2400" b="1" dirty="0" smtClean="0"/>
              <a:t>-</a:t>
            </a:r>
            <a:endParaRPr lang="ru-RU" sz="2400" b="1" dirty="0"/>
          </a:p>
          <a:p>
            <a:r>
              <a:rPr lang="ru-RU" sz="2400" b="1" dirty="0"/>
              <a:t>Десяток рук, присоски плюс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Довольно крупный экземпляр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А как зовут его?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3501008"/>
            <a:ext cx="3139524" cy="1865786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8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Из иглокожих, но </a:t>
            </a:r>
            <a:r>
              <a:rPr lang="ru-RU" sz="2400" b="1" dirty="0" smtClean="0"/>
              <a:t>красиво</a:t>
            </a:r>
            <a:endParaRPr lang="ru-RU" sz="2400" b="1" dirty="0"/>
          </a:p>
          <a:p>
            <a:r>
              <a:rPr lang="ru-RU" sz="2400" b="1" dirty="0"/>
              <a:t>В морской пучине это диво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Пять рук обычно - пять лучей</a:t>
            </a:r>
            <a:r>
              <a:rPr lang="ru-RU" sz="2400" b="1" dirty="0" smtClean="0"/>
              <a:t>!</a:t>
            </a:r>
            <a:endParaRPr lang="ru-RU" sz="2400" b="1" dirty="0"/>
          </a:p>
          <a:p>
            <a:r>
              <a:rPr lang="ru-RU" sz="2400" b="1" dirty="0"/>
              <a:t>Бывает хищной. Образ чей?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453455"/>
            <a:ext cx="2127603" cy="192016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Симпатичный он на вид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Хоть бывает ядовит</a:t>
            </a:r>
            <a:r>
              <a:rPr lang="ru-RU" sz="2400" b="1" dirty="0" smtClean="0"/>
              <a:t>!</a:t>
            </a:r>
            <a:endParaRPr lang="ru-RU" sz="2400" b="1" dirty="0"/>
          </a:p>
          <a:p>
            <a:r>
              <a:rPr lang="ru-RU" sz="2400" b="1" dirty="0"/>
              <a:t>У моллюска – восемь ног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То придонный</a:t>
            </a:r>
            <a:r>
              <a:rPr lang="ru-RU" sz="2400" b="1" dirty="0" smtClean="0"/>
              <a:t>…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839" y="3243916"/>
            <a:ext cx="2682929" cy="245346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Как торпеда с плавниками</a:t>
            </a:r>
            <a:r>
              <a:rPr lang="ru-RU" sz="2400" b="1" dirty="0" smtClean="0"/>
              <a:t>.</a:t>
            </a:r>
            <a:endParaRPr lang="ru-RU" sz="2400" b="1" dirty="0"/>
          </a:p>
          <a:p>
            <a:r>
              <a:rPr lang="ru-RU" sz="2400" b="1" dirty="0"/>
              <a:t>С очень страшными клыками</a:t>
            </a:r>
            <a:r>
              <a:rPr lang="ru-RU" sz="2400" b="1" dirty="0" smtClean="0"/>
              <a:t>!</a:t>
            </a:r>
            <a:endParaRPr lang="ru-RU" sz="2400" b="1" dirty="0"/>
          </a:p>
          <a:p>
            <a:r>
              <a:rPr lang="ru-RU" sz="2400" b="1" dirty="0"/>
              <a:t>Острым нюхом жертву чует</a:t>
            </a:r>
            <a:r>
              <a:rPr lang="ru-RU" sz="2400" b="1" dirty="0" smtClean="0"/>
              <a:t>,</a:t>
            </a:r>
            <a:endParaRPr lang="ru-RU" sz="2400" b="1" dirty="0"/>
          </a:p>
          <a:p>
            <a:r>
              <a:rPr lang="ru-RU" sz="2400" b="1" dirty="0"/>
              <a:t>Днём и ночью всё кочует.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573016"/>
            <a:ext cx="3094165" cy="1744399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8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195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17</cp:revision>
  <dcterms:created xsi:type="dcterms:W3CDTF">2017-04-01T06:38:17Z</dcterms:created>
  <dcterms:modified xsi:type="dcterms:W3CDTF">2017-06-20T15:30:40Z</dcterms:modified>
</cp:coreProperties>
</file>