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slide" Target="slide8.xml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9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948" y="1675057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716" y="1297930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515" y="1336043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19" y="1310148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422" y="1735470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190" y="1358343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989" y="1396456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693" y="1370561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716" y="1719052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484" y="1341925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83" y="1380038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987" y="1354143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364" y="3203870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132" y="2826743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931" y="2864856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635" y="2838961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191111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824" y="2813984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623" y="2852097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327" y="2826202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018" y="3165832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786" y="2788705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585" y="2826818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89" y="2800923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068" y="4704728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836" y="4327601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635" y="4365714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339" y="4339819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833" y="4635640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601" y="4258513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400" y="4296626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104" y="4270731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083" y="4707770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851" y="4330643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650" y="4368756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354" y="4342861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635" y="1103215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520" y="1142319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341" y="1142031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380" y="2653872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483" y="2679225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141" y="2692060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870" y="4129575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971" y="4121315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309" y="4142556"/>
            <a:ext cx="675892" cy="126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Юный волшебник, у которого есть сова.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74" y="4014530"/>
            <a:ext cx="2141810" cy="25647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147" y="3830393"/>
            <a:ext cx="1563410" cy="27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Вредная старуха с крысой.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34" y="4014530"/>
            <a:ext cx="2096736" cy="25108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266" y="3830393"/>
            <a:ext cx="1641171" cy="27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Злой хозяин кукольного театра с длинной бородой.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13" y="4014530"/>
            <a:ext cx="2217001" cy="26548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172" y="3766089"/>
            <a:ext cx="1842932" cy="276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Девочка, которая шла по дороге из желтого кирпича.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13" y="4014530"/>
            <a:ext cx="2217001" cy="26548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83" y="4014530"/>
            <a:ext cx="4524164" cy="243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Маленькая девочка, живущая в цветке.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43" y="4014530"/>
            <a:ext cx="2036603" cy="24388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709" y="3895027"/>
            <a:ext cx="2562515" cy="26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Деревянная кукла с длинным носом.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13" y="4014530"/>
            <a:ext cx="2217001" cy="26548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25" y="4014530"/>
            <a:ext cx="3162488" cy="243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Кто купил на базаре самовар и устроил пир?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24" y="4014530"/>
            <a:ext cx="2156868" cy="25828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738" y="3895027"/>
            <a:ext cx="2172458" cy="26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8" y="836712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Какое домашнее животное носило обувь?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34" y="4014530"/>
            <a:ext cx="2096736" cy="25108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88" y="3895027"/>
            <a:ext cx="2424956" cy="26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4107" y="76470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Вредная старуха из русских народных сказок.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34" y="4014530"/>
            <a:ext cx="2096736" cy="25108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248" y="4078634"/>
            <a:ext cx="2302693" cy="230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66</Words>
  <Application>Microsoft Office PowerPoint</Application>
  <PresentationFormat>Экран (4:3)</PresentationFormat>
  <Paragraphs>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13</cp:revision>
  <dcterms:created xsi:type="dcterms:W3CDTF">2017-06-22T15:38:33Z</dcterms:created>
  <dcterms:modified xsi:type="dcterms:W3CDTF">2017-06-24T11:33:37Z</dcterms:modified>
</cp:coreProperties>
</file>