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25.06.2017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48" y="1675057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16" y="1297930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15" y="1336043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19" y="1310148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22" y="1735470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90" y="1358343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989" y="1396456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693" y="1370561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16" y="1719052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484" y="1341925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83" y="1380038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87" y="1354143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64" y="3203870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32" y="2826743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31" y="2864856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35" y="2838961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191111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24" y="2813984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623" y="2852097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27" y="2826202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18" y="3165832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786" y="2788705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85" y="2826818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89" y="2800923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68" y="4704728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836" y="4327601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4365714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39" y="4339819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33" y="4635640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601" y="4258513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00" y="4296626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04" y="4270731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083" y="4707770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851" y="4330643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50" y="4368756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354" y="4342861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1103215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520" y="1142319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41" y="1142031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80" y="2653872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83" y="2679225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41" y="2692060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870" y="4129575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71" y="4121315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09" y="4142556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Желтенький цветочек </a:t>
            </a:r>
            <a:endParaRPr lang="ru-RU" sz="2800" b="1" dirty="0" smtClean="0"/>
          </a:p>
          <a:p>
            <a:r>
              <a:rPr lang="ru-RU" sz="2800" b="1" dirty="0" smtClean="0"/>
              <a:t>Быстро </a:t>
            </a:r>
            <a:r>
              <a:rPr lang="ru-RU" sz="2800" b="1" dirty="0"/>
              <a:t>побелел. </a:t>
            </a:r>
            <a:endParaRPr lang="ru-RU" sz="2800" b="1" dirty="0" smtClean="0"/>
          </a:p>
          <a:p>
            <a:r>
              <a:rPr lang="ru-RU" sz="2800" b="1" dirty="0" smtClean="0"/>
              <a:t>Подул </a:t>
            </a:r>
            <a:r>
              <a:rPr lang="ru-RU" sz="2800" b="1" dirty="0"/>
              <a:t>внезапно ветер </a:t>
            </a:r>
            <a:endParaRPr lang="ru-RU" sz="2800" b="1" dirty="0" smtClean="0"/>
          </a:p>
          <a:p>
            <a:r>
              <a:rPr lang="ru-RU" sz="2800" b="1" dirty="0" smtClean="0"/>
              <a:t>И </a:t>
            </a:r>
            <a:r>
              <a:rPr lang="ru-RU" sz="2800" b="1" dirty="0"/>
              <a:t>с ним он </a:t>
            </a:r>
            <a:r>
              <a:rPr lang="ru-RU" sz="2800" b="1" dirty="0" smtClean="0"/>
              <a:t>улетел.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60" y="4014530"/>
            <a:ext cx="1588638" cy="25647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539698"/>
            <a:ext cx="3672408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425" y="3830393"/>
            <a:ext cx="2980854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Веселые сестрички </a:t>
            </a:r>
            <a:endParaRPr lang="ru-RU" sz="2800" b="1" dirty="0" smtClean="0"/>
          </a:p>
          <a:p>
            <a:r>
              <a:rPr lang="ru-RU" sz="2800" b="1" dirty="0" smtClean="0"/>
              <a:t>Подняли </a:t>
            </a:r>
            <a:r>
              <a:rPr lang="ru-RU" sz="2800" b="1" dirty="0"/>
              <a:t>белые реснички </a:t>
            </a:r>
            <a:endParaRPr lang="ru-RU" sz="2800" b="1" dirty="0" smtClean="0"/>
          </a:p>
          <a:p>
            <a:r>
              <a:rPr lang="ru-RU" sz="2800" b="1" dirty="0" smtClean="0"/>
              <a:t>И </a:t>
            </a:r>
            <a:r>
              <a:rPr lang="ru-RU" sz="2800" b="1" dirty="0"/>
              <a:t>показали солнышку </a:t>
            </a:r>
            <a:endParaRPr lang="ru-RU" sz="2800" b="1" dirty="0" smtClean="0"/>
          </a:p>
          <a:p>
            <a:r>
              <a:rPr lang="ru-RU" sz="2800" b="1" dirty="0" smtClean="0"/>
              <a:t>Желтое донышко.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9" y="4014530"/>
            <a:ext cx="1555205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539698"/>
            <a:ext cx="338437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141" y="3830393"/>
            <a:ext cx="2759420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Синенький цветочек </a:t>
            </a:r>
            <a:endParaRPr lang="ru-RU" sz="2800" b="1" dirty="0" smtClean="0"/>
          </a:p>
          <a:p>
            <a:r>
              <a:rPr lang="ru-RU" sz="2800" b="1" dirty="0" smtClean="0"/>
              <a:t>Во </a:t>
            </a:r>
            <a:r>
              <a:rPr lang="ru-RU" sz="2800" b="1" dirty="0"/>
              <a:t>ржи качается. </a:t>
            </a:r>
            <a:endParaRPr lang="ru-RU" sz="2800" b="1" dirty="0" smtClean="0"/>
          </a:p>
          <a:p>
            <a:r>
              <a:rPr lang="ru-RU" sz="2800" b="1" dirty="0" smtClean="0"/>
              <a:t>Как </a:t>
            </a:r>
            <a:r>
              <a:rPr lang="ru-RU" sz="2800" b="1" dirty="0"/>
              <a:t>он </a:t>
            </a:r>
            <a:r>
              <a:rPr lang="ru-RU" sz="2800" b="1" dirty="0" smtClean="0"/>
              <a:t>называется?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9" y="4014530"/>
            <a:ext cx="1644409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846" y="3539698"/>
            <a:ext cx="2326258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668" y="4179941"/>
            <a:ext cx="2702015" cy="202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 палисаднике расту </a:t>
            </a:r>
            <a:endParaRPr lang="ru-RU" sz="2800" b="1" dirty="0" smtClean="0"/>
          </a:p>
          <a:p>
            <a:r>
              <a:rPr lang="ru-RU" sz="2800" b="1" dirty="0" smtClean="0"/>
              <a:t>Всем </a:t>
            </a:r>
            <a:r>
              <a:rPr lang="ru-RU" sz="2800" b="1" dirty="0"/>
              <a:t>на загляденье. </a:t>
            </a:r>
            <a:endParaRPr lang="ru-RU" sz="2800" b="1" dirty="0" smtClean="0"/>
          </a:p>
          <a:p>
            <a:r>
              <a:rPr lang="ru-RU" sz="2800" b="1" dirty="0" smtClean="0"/>
              <a:t>Гордое</a:t>
            </a:r>
            <a:r>
              <a:rPr lang="ru-RU" sz="2800" b="1" dirty="0"/>
              <a:t>, красивое, </a:t>
            </a:r>
            <a:endParaRPr lang="ru-RU" sz="2800" b="1" dirty="0" smtClean="0"/>
          </a:p>
          <a:p>
            <a:r>
              <a:rPr lang="ru-RU" sz="2800" b="1" dirty="0" smtClean="0"/>
              <a:t>Колючее растение.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9" y="4014530"/>
            <a:ext cx="1644409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862" y="3539698"/>
            <a:ext cx="2470274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053" y="4014530"/>
            <a:ext cx="1874041" cy="245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Голубенькие чашечки </a:t>
            </a:r>
            <a:endParaRPr lang="ru-RU" sz="2800" b="1" dirty="0" smtClean="0"/>
          </a:p>
          <a:p>
            <a:r>
              <a:rPr lang="ru-RU" sz="2800" b="1" dirty="0" smtClean="0"/>
              <a:t>На </a:t>
            </a:r>
            <a:r>
              <a:rPr lang="ru-RU" sz="2800" b="1" dirty="0"/>
              <a:t>длинной стройной ножке. Прислушайся, покажется, </a:t>
            </a:r>
            <a:endParaRPr lang="ru-RU" sz="2800" b="1" dirty="0" smtClean="0"/>
          </a:p>
          <a:p>
            <a:r>
              <a:rPr lang="ru-RU" sz="2800" b="1" dirty="0" smtClean="0"/>
              <a:t>Звенят </a:t>
            </a:r>
            <a:r>
              <a:rPr lang="ru-RU" sz="2800" b="1" dirty="0"/>
              <a:t>они </a:t>
            </a:r>
            <a:r>
              <a:rPr lang="ru-RU" sz="2800" b="1" dirty="0" smtClean="0"/>
              <a:t>немножко.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43" y="4014530"/>
            <a:ext cx="1510603" cy="24388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539698"/>
            <a:ext cx="3528392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43" y="3923405"/>
            <a:ext cx="3135677" cy="259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Алый цветок, </a:t>
            </a:r>
            <a:endParaRPr lang="ru-RU" sz="2800" b="1" dirty="0" smtClean="0"/>
          </a:p>
          <a:p>
            <a:r>
              <a:rPr lang="ru-RU" sz="2800" b="1" dirty="0" smtClean="0"/>
              <a:t>Зеленый </a:t>
            </a:r>
            <a:r>
              <a:rPr lang="ru-RU" sz="2800" b="1" dirty="0"/>
              <a:t>стебелек. </a:t>
            </a:r>
            <a:endParaRPr lang="ru-RU" sz="2800" b="1" dirty="0" smtClean="0"/>
          </a:p>
          <a:p>
            <a:r>
              <a:rPr lang="ru-RU" sz="2800" b="1" dirty="0" smtClean="0"/>
              <a:t>В </a:t>
            </a:r>
            <a:r>
              <a:rPr lang="ru-RU" sz="2800" b="1" dirty="0"/>
              <a:t>огороде вырастает, </a:t>
            </a:r>
            <a:endParaRPr lang="ru-RU" sz="2800" b="1" dirty="0" smtClean="0"/>
          </a:p>
          <a:p>
            <a:r>
              <a:rPr lang="ru-RU" sz="2800" b="1" dirty="0" smtClean="0"/>
              <a:t>В </a:t>
            </a:r>
            <a:r>
              <a:rPr lang="ru-RU" sz="2800" b="1" dirty="0"/>
              <a:t>пироги попасть </a:t>
            </a:r>
            <a:r>
              <a:rPr lang="ru-RU" sz="2800" b="1" dirty="0" smtClean="0"/>
              <a:t>мечтает.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9" y="4014530"/>
            <a:ext cx="1644409" cy="2654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539698"/>
            <a:ext cx="3312368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25" y="4064586"/>
            <a:ext cx="2651286" cy="23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Ранней весной </a:t>
            </a:r>
            <a:endParaRPr lang="ru-RU" sz="2800" b="1" dirty="0" smtClean="0"/>
          </a:p>
          <a:p>
            <a:r>
              <a:rPr lang="ru-RU" sz="2800" b="1" dirty="0" smtClean="0"/>
              <a:t>Мы </a:t>
            </a:r>
            <a:r>
              <a:rPr lang="ru-RU" sz="2800" b="1" dirty="0"/>
              <a:t>встречаемся с тобой. </a:t>
            </a:r>
            <a:endParaRPr lang="ru-RU" sz="2800" b="1" dirty="0" smtClean="0"/>
          </a:p>
          <a:p>
            <a:r>
              <a:rPr lang="ru-RU" sz="2800" b="1" dirty="0" smtClean="0"/>
              <a:t>Из </a:t>
            </a:r>
            <a:r>
              <a:rPr lang="ru-RU" sz="2800" b="1" dirty="0"/>
              <a:t>луковицы вырастаем </a:t>
            </a:r>
            <a:endParaRPr lang="ru-RU" sz="2800" b="1" dirty="0" smtClean="0"/>
          </a:p>
          <a:p>
            <a:r>
              <a:rPr lang="ru-RU" sz="2800" b="1" dirty="0" smtClean="0"/>
              <a:t>Разных </a:t>
            </a:r>
            <a:r>
              <a:rPr lang="ru-RU" sz="2800" b="1" dirty="0"/>
              <a:t>цветов </a:t>
            </a:r>
            <a:r>
              <a:rPr lang="ru-RU" sz="2800" b="1" dirty="0" smtClean="0"/>
              <a:t>бываем.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54" y="4014530"/>
            <a:ext cx="1599807" cy="2582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539698"/>
            <a:ext cx="2664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53" y="3895027"/>
            <a:ext cx="2121028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8" y="836712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Осенью на клумбе </a:t>
            </a:r>
            <a:endParaRPr lang="ru-RU" sz="2800" b="1" dirty="0" smtClean="0"/>
          </a:p>
          <a:p>
            <a:r>
              <a:rPr lang="ru-RU" sz="2800" b="1" dirty="0" smtClean="0"/>
              <a:t>Звездочки </a:t>
            </a:r>
            <a:r>
              <a:rPr lang="ru-RU" sz="2800" b="1" dirty="0"/>
              <a:t>горят. </a:t>
            </a:r>
            <a:endParaRPr lang="ru-RU" sz="2800" b="1" dirty="0" smtClean="0"/>
          </a:p>
          <a:p>
            <a:r>
              <a:rPr lang="ru-RU" sz="2800" b="1" dirty="0" smtClean="0"/>
              <a:t>Долго-долго </a:t>
            </a:r>
            <a:r>
              <a:rPr lang="ru-RU" sz="2800" b="1" dirty="0"/>
              <a:t>в вазе </a:t>
            </a:r>
            <a:endParaRPr lang="ru-RU" sz="2800" b="1" dirty="0" smtClean="0"/>
          </a:p>
          <a:p>
            <a:r>
              <a:rPr lang="ru-RU" sz="2800" b="1" dirty="0" smtClean="0"/>
              <a:t>Еще </a:t>
            </a:r>
            <a:r>
              <a:rPr lang="ru-RU" sz="2800" b="1" dirty="0"/>
              <a:t>потом </a:t>
            </a:r>
            <a:r>
              <a:rPr lang="ru-RU" sz="2800" b="1" dirty="0" smtClean="0"/>
              <a:t>стоят.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9" y="4014530"/>
            <a:ext cx="1555205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539698"/>
            <a:ext cx="3672408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593" y="4203390"/>
            <a:ext cx="2712747" cy="203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4107" y="76470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Около водички </a:t>
            </a:r>
            <a:endParaRPr lang="ru-RU" sz="2800" b="1" dirty="0" smtClean="0"/>
          </a:p>
          <a:p>
            <a:r>
              <a:rPr lang="ru-RU" sz="2800" b="1" dirty="0" smtClean="0"/>
              <a:t>Милые </a:t>
            </a:r>
            <a:r>
              <a:rPr lang="ru-RU" sz="2800" b="1" dirty="0"/>
              <a:t>сестрички </a:t>
            </a:r>
            <a:endParaRPr lang="ru-RU" sz="2800" b="1" dirty="0" smtClean="0"/>
          </a:p>
          <a:p>
            <a:r>
              <a:rPr lang="ru-RU" sz="2800" b="1" dirty="0" smtClean="0"/>
              <a:t>Голубыми </a:t>
            </a:r>
            <a:r>
              <a:rPr lang="ru-RU" sz="2800" b="1" dirty="0"/>
              <a:t>глазками глядят, </a:t>
            </a:r>
            <a:endParaRPr lang="ru-RU" sz="2800" b="1" dirty="0" smtClean="0"/>
          </a:p>
          <a:p>
            <a:r>
              <a:rPr lang="ru-RU" sz="2800" b="1" dirty="0" smtClean="0"/>
              <a:t>Что </a:t>
            </a:r>
            <a:r>
              <a:rPr lang="ru-RU" sz="2800" b="1" dirty="0"/>
              <a:t>б их вспомнили, </a:t>
            </a:r>
            <a:r>
              <a:rPr lang="ru-RU" sz="2800" b="1" dirty="0" smtClean="0"/>
              <a:t>хотят.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9" y="4014530"/>
            <a:ext cx="1555205" cy="25108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539698"/>
            <a:ext cx="302433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865" y="4210853"/>
            <a:ext cx="2099076" cy="183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121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11</cp:revision>
  <dcterms:created xsi:type="dcterms:W3CDTF">2017-06-22T15:38:33Z</dcterms:created>
  <dcterms:modified xsi:type="dcterms:W3CDTF">2017-06-25T19:03:15Z</dcterms:modified>
</cp:coreProperties>
</file>