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8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263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234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191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82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050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015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014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720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252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808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08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6157A-1529-42CD-A1FF-9B83B298C23F}" type="datetimeFigureOut">
              <a:rPr lang="ru-RU" smtClean="0"/>
              <a:t>01.05.2017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FCF0A-2634-40AA-8929-0327C6959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89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392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1779844" y="4608771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212176" y="3897503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М…РКОВЬ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36096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0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03704E-6 C 0.00642 0.00047 0.01267 0.0007 0.0191 0.0014 C 0.03003 0.00255 0.0401 0.01042 0.05104 0.01204 C 0.06337 0.00765 0.07639 0.00325 0.08906 0.0014 C 0.17309 0.00209 0.25312 0.00603 0.33611 0.00811 C 0.38142 0.01089 0.36337 0.01204 0.3901 0.00927 C 0.39739 0.00603 0.40434 0.0051 0.41198 0.00394 C 0.42153 -0.00208 0.4092 0.00487 0.42812 7.03704E-6 C 0.42934 -0.00022 0.43003 -0.00208 0.43107 -0.00254 C 0.43333 -0.00346 0.43576 -0.00346 0.43802 -0.00393 C 0.44184 -0.00671 0.44479 -0.00925 0.44896 -0.01064 C 0.45434 -0.0155 0.45989 -0.02129 0.46597 -0.02407 C 0.46736 -0.02546 0.46875 -0.02638 0.46996 -0.028 C 0.47083 -0.02916 0.47118 -0.03101 0.47205 -0.03194 C 0.47673 -0.03726 0.48298 -0.0405 0.48802 -0.04536 C 0.48906 -0.04652 0.48976 -0.04837 0.49097 -0.0493 C 0.4934 -0.05138 0.49687 -0.05184 0.49896 -0.05462 C 0.50451 -0.0618 0.51042 -0.06944 0.51406 -0.0787 C 0.51597 -0.09814 0.51354 -0.11573 0.51111 -0.13471 C 0.51163 -0.153 0.51198 -0.16365 0.5151 -0.18009 C 0.5158 -0.18356 0.52274 -0.19143 0.52309 -0.19189 C 0.53021 -0.2037 0.53802 -0.21226 0.54896 -0.21735 C 0.55 -0.21874 0.55069 -0.22083 0.55208 -0.22129 C 0.55764 -0.22337 0.57448 -0.22569 0.58107 -0.22661 C 0.58715 -0.2287 0.59253 -0.23286 0.59896 -0.23471 C 0.60469 -0.23934 0.61337 -0.24513 0.61996 -0.24675 C 0.62361 -0.24768 0.63107 -0.2493 0.63107 -0.2493 C 0.64323 -0.25601 0.62708 -0.24791 0.64601 -0.25323 C 0.68403 -0.26411 0.68576 -0.2618 0.74201 -0.26388 C 0.74878 -0.2655 0.75417 -0.26828 0.76111 -0.26921 C 0.79982 -0.28078 0.82101 -0.27846 0.86805 -0.28009 C 0.9092 -0.28333 1.03403 -0.25462 1.01198 -0.28402 " pathEditMode="relative" ptsTypes="fffffffffffffffffffffffffffffff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221098" y="3933054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1763688" y="4581128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С…БАКА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10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03704E-6 C 0.00642 0.00047 0.01267 0.0007 0.0191 0.0014 C 0.03003 0.00255 0.0401 0.01042 0.05104 0.01204 C 0.06337 0.00765 0.07639 0.00325 0.08906 0.0014 C 0.17309 0.00209 0.25312 0.00603 0.33611 0.00811 C 0.38142 0.01089 0.36337 0.01204 0.3901 0.00927 C 0.39739 0.00603 0.40434 0.0051 0.41198 0.00394 C 0.42153 -0.00208 0.4092 0.00487 0.42812 7.03704E-6 C 0.42934 -0.00022 0.43003 -0.00208 0.43107 -0.00254 C 0.43333 -0.00346 0.43576 -0.00346 0.43802 -0.00393 C 0.44184 -0.00671 0.44479 -0.00925 0.44896 -0.01064 C 0.45434 -0.0155 0.45989 -0.02129 0.46597 -0.02407 C 0.46736 -0.02546 0.46875 -0.02638 0.46996 -0.028 C 0.47083 -0.02916 0.47118 -0.03101 0.47205 -0.03194 C 0.47673 -0.03726 0.48298 -0.0405 0.48802 -0.04536 C 0.48906 -0.04652 0.48976 -0.04837 0.49097 -0.0493 C 0.4934 -0.05138 0.49687 -0.05184 0.49896 -0.05462 C 0.50451 -0.0618 0.51042 -0.06944 0.51406 -0.0787 C 0.51597 -0.09814 0.51354 -0.11573 0.51111 -0.13471 C 0.51163 -0.153 0.51198 -0.16365 0.5151 -0.18009 C 0.5158 -0.18356 0.52274 -0.19143 0.52309 -0.19189 C 0.53021 -0.2037 0.53802 -0.21226 0.54896 -0.21735 C 0.55 -0.21874 0.55069 -0.22083 0.55208 -0.22129 C 0.55764 -0.22337 0.57448 -0.22569 0.58107 -0.22661 C 0.58715 -0.2287 0.59253 -0.23286 0.59896 -0.23471 C 0.60469 -0.23934 0.61337 -0.24513 0.61996 -0.24675 C 0.62361 -0.24768 0.63107 -0.2493 0.63107 -0.2493 C 0.64323 -0.25601 0.62708 -0.24791 0.64601 -0.25323 C 0.68403 -0.26411 0.68576 -0.2618 0.74201 -0.26388 C 0.74878 -0.2655 0.75417 -0.26828 0.76111 -0.26921 C 0.79982 -0.28078 0.82101 -0.27846 0.86805 -0.28009 C 0.9092 -0.28333 1.03403 -0.25462 1.01198 -0.28402 " pathEditMode="relative" ptsTypes="fffffffffff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1807269" y="4536764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212175" y="3962364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П…ЛЬТО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80112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87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6 C 0.02083 0.00694 0.0441 0.00046 0.06562 -0.0014 C 0.07326 -0.00487 0.08177 -0.0088 0.08958 -0.01112 C 0.10087 -0.01436 0.11267 -0.01436 0.12396 -0.01806 C 0.13576 -0.022 0.14739 -0.02755 0.15937 -0.02917 C 0.16458 -0.03149 0.16788 -0.03797 0.17292 -0.04028 C 0.18472 -0.04607 0.19809 -0.04815 0.21042 -0.05001 C 0.2184 -0.05302 0.22656 -0.05464 0.23437 -0.05834 C 0.23889 -0.06042 0.24305 -0.06482 0.24792 -0.06528 C 0.26319 -0.06667 0.27847 -0.06714 0.29375 -0.06806 C 0.30243 -0.07107 0.31111 -0.07593 0.31979 -0.07778 C 0.32639 -0.08427 0.33229 -0.09098 0.33958 -0.09584 C 0.34323 -0.10302 0.34687 -0.10973 0.35312 -0.11251 C 0.3559 -0.11806 0.35937 -0.12408 0.36354 -0.12778 C 0.3651 -0.13079 0.3684 -0.13265 0.36875 -0.13612 C 0.36944 -0.14422 0.36632 -0.16575 0.36354 -0.17501 C 0.36215 -0.1794 0.35972 -0.18311 0.35833 -0.18751 C 0.3566 -0.20903 0.34896 -0.22755 0.34583 -0.24862 C 0.34653 -0.26598 0.34288 -0.2764 0.35521 -0.28056 C 0.36076 -0.28797 0.36736 -0.29005 0.375 -0.29167 C 0.38212 -0.29792 0.37326 -0.29121 0.3875 -0.29584 C 0.39045 -0.29677 0.39392 -0.30116 0.39687 -0.30278 C 0.40191 -0.30556 0.40694 -0.30718 0.4125 -0.30834 C 0.42951 -0.31598 0.44774 -0.31876 0.46562 -0.32084 C 0.49861 -0.33033 0.45798 -0.31991 0.50729 -0.3264 C 0.51163 -0.32686 0.51545 -0.32987 0.51979 -0.33056 C 0.5283 -0.33635 0.51962 -0.33126 0.53437 -0.33473 C 0.54948 -0.3382 0.56493 -0.34214 0.58021 -0.34445 C 0.59028 -0.34769 0.60017 -0.34978 0.61042 -0.3514 C 0.63958 -0.37084 0.73854 -0.36644 0.74479 -0.36667 C 0.76406 -0.36806 0.77812 -0.3713 0.79792 -0.37223 C 0.81614 -0.37431 0.83385 -0.37871 0.85208 -0.38056 C 0.85712 -0.38519 0.85486 -0.3838 0.86354 -0.38473 C 0.90989 -0.38936 0.90434 -0.38751 0.9625 -0.38751 " pathEditMode="relative" ptsTypes="ffff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1807269" y="4536764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212175" y="3962364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К…РТОФЕЛЬ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48064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20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6 C 0.02083 0.00694 0.0441 0.00046 0.06562 -0.0014 C 0.07326 -0.00487 0.08177 -0.0088 0.08958 -0.01112 C 0.10087 -0.01436 0.11267 -0.01436 0.12396 -0.01806 C 0.13576 -0.022 0.14739 -0.02755 0.15937 -0.02917 C 0.16458 -0.03149 0.16788 -0.03797 0.17292 -0.04028 C 0.18472 -0.04607 0.19809 -0.04815 0.21042 -0.05001 C 0.2184 -0.05302 0.22656 -0.05464 0.23437 -0.05834 C 0.23889 -0.06042 0.24305 -0.06482 0.24792 -0.06528 C 0.26319 -0.06667 0.27847 -0.06714 0.29375 -0.06806 C 0.30243 -0.07107 0.31111 -0.07593 0.31979 -0.07778 C 0.32639 -0.08427 0.33229 -0.09098 0.33958 -0.09584 C 0.34323 -0.10302 0.34687 -0.10973 0.35312 -0.11251 C 0.3559 -0.11806 0.35937 -0.12408 0.36354 -0.12778 C 0.3651 -0.13079 0.3684 -0.13265 0.36875 -0.13612 C 0.36944 -0.14422 0.36632 -0.16575 0.36354 -0.17501 C 0.36215 -0.1794 0.35972 -0.18311 0.35833 -0.18751 C 0.3566 -0.20903 0.34896 -0.22755 0.34583 -0.24862 C 0.34653 -0.26598 0.34288 -0.2764 0.35521 -0.28056 C 0.36076 -0.28797 0.36736 -0.29005 0.375 -0.29167 C 0.38212 -0.29792 0.37326 -0.29121 0.3875 -0.29584 C 0.39045 -0.29677 0.39392 -0.30116 0.39687 -0.30278 C 0.40191 -0.30556 0.40694 -0.30718 0.4125 -0.30834 C 0.42951 -0.31598 0.44774 -0.31876 0.46562 -0.32084 C 0.49861 -0.33033 0.45798 -0.31991 0.50729 -0.3264 C 0.51163 -0.32686 0.51545 -0.32987 0.51979 -0.33056 C 0.5283 -0.33635 0.51962 -0.33126 0.53437 -0.33473 C 0.54948 -0.3382 0.56493 -0.34214 0.58021 -0.34445 C 0.59028 -0.34769 0.60017 -0.34978 0.61042 -0.3514 C 0.63958 -0.37084 0.73854 -0.36644 0.74479 -0.36667 C 0.76406 -0.36806 0.77812 -0.3713 0.79792 -0.37223 C 0.81614 -0.37431 0.83385 -0.37871 0.85208 -0.38056 C 0.85712 -0.38519 0.85486 -0.3838 0.86354 -0.38473 C 0.90989 -0.38936 0.90434 -0.38751 0.9625 -0.38751 " pathEditMode="relative" ptsTypes="ffff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221098" y="3933054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1763688" y="4581128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М…СКВА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80112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2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03704E-6 C 0.00642 0.00047 0.01267 0.0007 0.0191 0.0014 C 0.03003 0.00255 0.0401 0.01042 0.05104 0.01204 C 0.06337 0.00765 0.07639 0.00325 0.08906 0.0014 C 0.17309 0.00209 0.25312 0.00603 0.33611 0.00811 C 0.38142 0.01089 0.36337 0.01204 0.3901 0.00927 C 0.39739 0.00603 0.40434 0.0051 0.41198 0.00394 C 0.42153 -0.00208 0.4092 0.00487 0.42812 7.03704E-6 C 0.42934 -0.00022 0.43003 -0.00208 0.43107 -0.00254 C 0.43333 -0.00346 0.43576 -0.00346 0.43802 -0.00393 C 0.44184 -0.00671 0.44479 -0.00925 0.44896 -0.01064 C 0.45434 -0.0155 0.45989 -0.02129 0.46597 -0.02407 C 0.46736 -0.02546 0.46875 -0.02638 0.46996 -0.028 C 0.47083 -0.02916 0.47118 -0.03101 0.47205 -0.03194 C 0.47673 -0.03726 0.48298 -0.0405 0.48802 -0.04536 C 0.48906 -0.04652 0.48976 -0.04837 0.49097 -0.0493 C 0.4934 -0.05138 0.49687 -0.05184 0.49896 -0.05462 C 0.50451 -0.0618 0.51042 -0.06944 0.51406 -0.0787 C 0.51597 -0.09814 0.51354 -0.11573 0.51111 -0.13471 C 0.51163 -0.153 0.51198 -0.16365 0.5151 -0.18009 C 0.5158 -0.18356 0.52274 -0.19143 0.52309 -0.19189 C 0.53021 -0.2037 0.53802 -0.21226 0.54896 -0.21735 C 0.55 -0.21874 0.55069 -0.22083 0.55208 -0.22129 C 0.55764 -0.22337 0.57448 -0.22569 0.58107 -0.22661 C 0.58715 -0.2287 0.59253 -0.23286 0.59896 -0.23471 C 0.60469 -0.23934 0.61337 -0.24513 0.61996 -0.24675 C 0.62361 -0.24768 0.63107 -0.2493 0.63107 -0.2493 C 0.64323 -0.25601 0.62708 -0.24791 0.64601 -0.25323 C 0.68403 -0.26411 0.68576 -0.2618 0.74201 -0.26388 C 0.74878 -0.2655 0.75417 -0.26828 0.76111 -0.26921 C 0.79982 -0.28078 0.82101 -0.27846 0.86805 -0.28009 C 0.9092 -0.28333 1.03403 -0.25462 1.01198 -0.28402 " pathEditMode="relative" ptsTypes="fffffffffff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1807269" y="4536764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212175" y="3962364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К…ПУСТА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36096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44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6 C 0.02083 0.00694 0.0441 0.00046 0.06562 -0.0014 C 0.07326 -0.00487 0.08177 -0.0088 0.08958 -0.01112 C 0.10087 -0.01436 0.11267 -0.01436 0.12396 -0.01806 C 0.13576 -0.022 0.14739 -0.02755 0.15937 -0.02917 C 0.16458 -0.03149 0.16788 -0.03797 0.17292 -0.04028 C 0.18472 -0.04607 0.19809 -0.04815 0.21042 -0.05001 C 0.2184 -0.05302 0.22656 -0.05464 0.23437 -0.05834 C 0.23889 -0.06042 0.24305 -0.06482 0.24792 -0.06528 C 0.26319 -0.06667 0.27847 -0.06714 0.29375 -0.06806 C 0.30243 -0.07107 0.31111 -0.07593 0.31979 -0.07778 C 0.32639 -0.08427 0.33229 -0.09098 0.33958 -0.09584 C 0.34323 -0.10302 0.34687 -0.10973 0.35312 -0.11251 C 0.3559 -0.11806 0.35937 -0.12408 0.36354 -0.12778 C 0.3651 -0.13079 0.3684 -0.13265 0.36875 -0.13612 C 0.36944 -0.14422 0.36632 -0.16575 0.36354 -0.17501 C 0.36215 -0.1794 0.35972 -0.18311 0.35833 -0.18751 C 0.3566 -0.20903 0.34896 -0.22755 0.34583 -0.24862 C 0.34653 -0.26598 0.34288 -0.2764 0.35521 -0.28056 C 0.36076 -0.28797 0.36736 -0.29005 0.375 -0.29167 C 0.38212 -0.29792 0.37326 -0.29121 0.3875 -0.29584 C 0.39045 -0.29677 0.39392 -0.30116 0.39687 -0.30278 C 0.40191 -0.30556 0.40694 -0.30718 0.4125 -0.30834 C 0.42951 -0.31598 0.44774 -0.31876 0.46562 -0.32084 C 0.49861 -0.33033 0.45798 -0.31991 0.50729 -0.3264 C 0.51163 -0.32686 0.51545 -0.32987 0.51979 -0.33056 C 0.5283 -0.33635 0.51962 -0.33126 0.53437 -0.33473 C 0.54948 -0.3382 0.56493 -0.34214 0.58021 -0.34445 C 0.59028 -0.34769 0.60017 -0.34978 0.61042 -0.3514 C 0.63958 -0.37084 0.73854 -0.36644 0.74479 -0.36667 C 0.76406 -0.36806 0.77812 -0.3713 0.79792 -0.37223 C 0.81614 -0.37431 0.83385 -0.37871 0.85208 -0.38056 C 0.85712 -0.38519 0.85486 -0.3838 0.86354 -0.38473 C 0.90989 -0.38936 0.90434 -0.38751 0.9625 -0.38751 " pathEditMode="relative" ptsTypes="ffff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1807269" y="4536764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212175" y="3962364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К…РТИНА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36096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7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6 C 0.02083 0.00694 0.0441 0.00046 0.06562 -0.0014 C 0.07326 -0.00487 0.08177 -0.0088 0.08958 -0.01112 C 0.10087 -0.01436 0.11267 -0.01436 0.12396 -0.01806 C 0.13576 -0.022 0.14739 -0.02755 0.15937 -0.02917 C 0.16458 -0.03149 0.16788 -0.03797 0.17292 -0.04028 C 0.18472 -0.04607 0.19809 -0.04815 0.21042 -0.05001 C 0.2184 -0.05302 0.22656 -0.05464 0.23437 -0.05834 C 0.23889 -0.06042 0.24305 -0.06482 0.24792 -0.06528 C 0.26319 -0.06667 0.27847 -0.06714 0.29375 -0.06806 C 0.30243 -0.07107 0.31111 -0.07593 0.31979 -0.07778 C 0.32639 -0.08427 0.33229 -0.09098 0.33958 -0.09584 C 0.34323 -0.10302 0.34687 -0.10973 0.35312 -0.11251 C 0.3559 -0.11806 0.35937 -0.12408 0.36354 -0.12778 C 0.3651 -0.13079 0.3684 -0.13265 0.36875 -0.13612 C 0.36944 -0.14422 0.36632 -0.16575 0.36354 -0.17501 C 0.36215 -0.1794 0.35972 -0.18311 0.35833 -0.18751 C 0.3566 -0.20903 0.34896 -0.22755 0.34583 -0.24862 C 0.34653 -0.26598 0.34288 -0.2764 0.35521 -0.28056 C 0.36076 -0.28797 0.36736 -0.29005 0.375 -0.29167 C 0.38212 -0.29792 0.37326 -0.29121 0.3875 -0.29584 C 0.39045 -0.29677 0.39392 -0.30116 0.39687 -0.30278 C 0.40191 -0.30556 0.40694 -0.30718 0.4125 -0.30834 C 0.42951 -0.31598 0.44774 -0.31876 0.46562 -0.32084 C 0.49861 -0.33033 0.45798 -0.31991 0.50729 -0.3264 C 0.51163 -0.32686 0.51545 -0.32987 0.51979 -0.33056 C 0.5283 -0.33635 0.51962 -0.33126 0.53437 -0.33473 C 0.54948 -0.3382 0.56493 -0.34214 0.58021 -0.34445 C 0.59028 -0.34769 0.60017 -0.34978 0.61042 -0.3514 C 0.63958 -0.37084 0.73854 -0.36644 0.74479 -0.36667 C 0.76406 -0.36806 0.77812 -0.3713 0.79792 -0.37223 C 0.81614 -0.37431 0.83385 -0.37871 0.85208 -0.38056 C 0.85712 -0.38519 0.85486 -0.3838 0.86354 -0.38473 C 0.90989 -0.38936 0.90434 -0.38751 0.9625 -0.38751 " pathEditMode="relative" ptsTypes="ffff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221098" y="3933054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1763688" y="4581128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ДЕВ…ЧКА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40152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31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03704E-6 C 0.00642 0.00047 0.01267 0.0007 0.0191 0.0014 C 0.03003 0.00255 0.0401 0.01042 0.05104 0.01204 C 0.06337 0.00765 0.07639 0.00325 0.08906 0.0014 C 0.17309 0.00209 0.25312 0.00603 0.33611 0.00811 C 0.38142 0.01089 0.36337 0.01204 0.3901 0.00927 C 0.39739 0.00603 0.40434 0.0051 0.41198 0.00394 C 0.42153 -0.00208 0.4092 0.00487 0.42812 7.03704E-6 C 0.42934 -0.00022 0.43003 -0.00208 0.43107 -0.00254 C 0.43333 -0.00346 0.43576 -0.00346 0.43802 -0.00393 C 0.44184 -0.00671 0.44479 -0.00925 0.44896 -0.01064 C 0.45434 -0.0155 0.45989 -0.02129 0.46597 -0.02407 C 0.46736 -0.02546 0.46875 -0.02638 0.46996 -0.028 C 0.47083 -0.02916 0.47118 -0.03101 0.47205 -0.03194 C 0.47673 -0.03726 0.48298 -0.0405 0.48802 -0.04536 C 0.48906 -0.04652 0.48976 -0.04837 0.49097 -0.0493 C 0.4934 -0.05138 0.49687 -0.05184 0.49896 -0.05462 C 0.50451 -0.0618 0.51042 -0.06944 0.51406 -0.0787 C 0.51597 -0.09814 0.51354 -0.11573 0.51111 -0.13471 C 0.51163 -0.153 0.51198 -0.16365 0.5151 -0.18009 C 0.5158 -0.18356 0.52274 -0.19143 0.52309 -0.19189 C 0.53021 -0.2037 0.53802 -0.21226 0.54896 -0.21735 C 0.55 -0.21874 0.55069 -0.22083 0.55208 -0.22129 C 0.55764 -0.22337 0.57448 -0.22569 0.58107 -0.22661 C 0.58715 -0.2287 0.59253 -0.23286 0.59896 -0.23471 C 0.60469 -0.23934 0.61337 -0.24513 0.61996 -0.24675 C 0.62361 -0.24768 0.63107 -0.2493 0.63107 -0.2493 C 0.64323 -0.25601 0.62708 -0.24791 0.64601 -0.25323 C 0.68403 -0.26411 0.68576 -0.2618 0.74201 -0.26388 C 0.74878 -0.2655 0.75417 -0.26828 0.76111 -0.26921 C 0.79982 -0.28078 0.82101 -0.27846 0.86805 -0.28009 C 0.9092 -0.28333 1.03403 -0.25462 1.01198 -0.28402 " pathEditMode="relative" ptsTypes="fffffffffff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221098" y="3933054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1763688" y="4581128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Р…ССИЯ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31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03704E-6 C 0.00642 0.00047 0.01267 0.0007 0.0191 0.0014 C 0.03003 0.00255 0.0401 0.01042 0.05104 0.01204 C 0.06337 0.00765 0.07639 0.00325 0.08906 0.0014 C 0.17309 0.00209 0.25312 0.00603 0.33611 0.00811 C 0.38142 0.01089 0.36337 0.01204 0.3901 0.00927 C 0.39739 0.00603 0.40434 0.0051 0.41198 0.00394 C 0.42153 -0.00208 0.4092 0.00487 0.42812 7.03704E-6 C 0.42934 -0.00022 0.43003 -0.00208 0.43107 -0.00254 C 0.43333 -0.00346 0.43576 -0.00346 0.43802 -0.00393 C 0.44184 -0.00671 0.44479 -0.00925 0.44896 -0.01064 C 0.45434 -0.0155 0.45989 -0.02129 0.46597 -0.02407 C 0.46736 -0.02546 0.46875 -0.02638 0.46996 -0.028 C 0.47083 -0.02916 0.47118 -0.03101 0.47205 -0.03194 C 0.47673 -0.03726 0.48298 -0.0405 0.48802 -0.04536 C 0.48906 -0.04652 0.48976 -0.04837 0.49097 -0.0493 C 0.4934 -0.05138 0.49687 -0.05184 0.49896 -0.05462 C 0.50451 -0.0618 0.51042 -0.06944 0.51406 -0.0787 C 0.51597 -0.09814 0.51354 -0.11573 0.51111 -0.13471 C 0.51163 -0.153 0.51198 -0.16365 0.5151 -0.18009 C 0.5158 -0.18356 0.52274 -0.19143 0.52309 -0.19189 C 0.53021 -0.2037 0.53802 -0.21226 0.54896 -0.21735 C 0.55 -0.21874 0.55069 -0.22083 0.55208 -0.22129 C 0.55764 -0.22337 0.57448 -0.22569 0.58107 -0.22661 C 0.58715 -0.2287 0.59253 -0.23286 0.59896 -0.23471 C 0.60469 -0.23934 0.61337 -0.24513 0.61996 -0.24675 C 0.62361 -0.24768 0.63107 -0.2493 0.63107 -0.2493 C 0.64323 -0.25601 0.62708 -0.24791 0.64601 -0.25323 C 0.68403 -0.26411 0.68576 -0.2618 0.74201 -0.26388 C 0.74878 -0.2655 0.75417 -0.26828 0.76111 -0.26921 C 0.79982 -0.28078 0.82101 -0.27846 0.86805 -0.28009 C 0.9092 -0.28333 1.03403 -0.25462 1.01198 -0.28402 " pathEditMode="relative" ptsTypes="fffffffffff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866">
            <a:off x="112861" y="3253829"/>
            <a:ext cx="2930928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027">
            <a:off x="1691186" y="3898472"/>
            <a:ext cx="2930928" cy="293092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 rot="19773642">
            <a:off x="1807269" y="4536764"/>
            <a:ext cx="648072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 rot="19427371">
            <a:off x="212175" y="3962364"/>
            <a:ext cx="666098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067944" y="40466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М…ЛИНА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80112" y="404664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40" y="2852936"/>
            <a:ext cx="1639786" cy="13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86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7.40741E-6 C 0.02083 0.00694 0.0441 0.00046 0.06562 -0.0014 C 0.07326 -0.00487 0.08177 -0.0088 0.08958 -0.01112 C 0.10087 -0.01436 0.11267 -0.01436 0.12396 -0.01806 C 0.13576 -0.022 0.14739 -0.02755 0.15937 -0.02917 C 0.16458 -0.03149 0.16788 -0.03797 0.17292 -0.04028 C 0.18472 -0.04607 0.19809 -0.04815 0.21042 -0.05001 C 0.2184 -0.05302 0.22656 -0.05464 0.23437 -0.05834 C 0.23889 -0.06042 0.24305 -0.06482 0.24792 -0.06528 C 0.26319 -0.06667 0.27847 -0.06714 0.29375 -0.06806 C 0.30243 -0.07107 0.31111 -0.07593 0.31979 -0.07778 C 0.32639 -0.08427 0.33229 -0.09098 0.33958 -0.09584 C 0.34323 -0.10302 0.34687 -0.10973 0.35312 -0.11251 C 0.3559 -0.11806 0.35937 -0.12408 0.36354 -0.12778 C 0.3651 -0.13079 0.3684 -0.13265 0.36875 -0.13612 C 0.36944 -0.14422 0.36632 -0.16575 0.36354 -0.17501 C 0.36215 -0.1794 0.35972 -0.18311 0.35833 -0.18751 C 0.3566 -0.20903 0.34896 -0.22755 0.34583 -0.24862 C 0.34653 -0.26598 0.34288 -0.2764 0.35521 -0.28056 C 0.36076 -0.28797 0.36736 -0.29005 0.375 -0.29167 C 0.38212 -0.29792 0.37326 -0.29121 0.3875 -0.29584 C 0.39045 -0.29677 0.39392 -0.30116 0.39687 -0.30278 C 0.40191 -0.30556 0.40694 -0.30718 0.4125 -0.30834 C 0.42951 -0.31598 0.44774 -0.31876 0.46562 -0.32084 C 0.49861 -0.33033 0.45798 -0.31991 0.50729 -0.3264 C 0.51163 -0.32686 0.51545 -0.32987 0.51979 -0.33056 C 0.5283 -0.33635 0.51962 -0.33126 0.53437 -0.33473 C 0.54948 -0.3382 0.56493 -0.34214 0.58021 -0.34445 C 0.59028 -0.34769 0.60017 -0.34978 0.61042 -0.3514 C 0.63958 -0.37084 0.73854 -0.36644 0.74479 -0.36667 C 0.76406 -0.36806 0.77812 -0.3713 0.79792 -0.37223 C 0.81614 -0.37431 0.83385 -0.37871 0.85208 -0.38056 C 0.85712 -0.38519 0.85486 -0.3838 0.86354 -0.38473 C 0.90989 -0.38936 0.90434 -0.38751 0.9625 -0.38751 " pathEditMode="relative" ptsTypes="ffff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192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20</Words>
  <Application>Microsoft Office PowerPoint</Application>
  <PresentationFormat>Экран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2017-04-30T08:38:00Z</dcterms:created>
  <dcterms:modified xsi:type="dcterms:W3CDTF">2017-05-01T13:37:57Z</dcterms:modified>
</cp:coreProperties>
</file>