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7" r:id="rId2"/>
    <p:sldId id="264" r:id="rId3"/>
    <p:sldId id="271" r:id="rId4"/>
    <p:sldId id="269" r:id="rId5"/>
    <p:sldId id="266" r:id="rId6"/>
    <p:sldId id="262" r:id="rId7"/>
    <p:sldId id="263" r:id="rId8"/>
    <p:sldId id="273" r:id="rId9"/>
    <p:sldId id="267" r:id="rId10"/>
    <p:sldId id="268" r:id="rId11"/>
    <p:sldId id="274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634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fun-edu.ru/wp-content/uploads/2017/11/ten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1048" cy="6552728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1800" dirty="0" smtClean="0">
                <a:solidFill>
                  <a:srgbClr val="002060"/>
                </a:solidFill>
              </a:rPr>
              <a:t/>
            </a:r>
            <a:br>
              <a:rPr lang="ru-RU" sz="1800" dirty="0" smtClean="0">
                <a:solidFill>
                  <a:srgbClr val="002060"/>
                </a:solidFill>
              </a:rPr>
            </a:br>
            <a:r>
              <a:rPr lang="ru-RU" sz="2000" dirty="0" smtClean="0">
                <a:solidFill>
                  <a:srgbClr val="00B0F0"/>
                </a:solidFill>
              </a:rPr>
              <a:t> 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4643438" y="285728"/>
            <a:ext cx="36583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/>
              <a:t>СВЕТ и ТЕНЬ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к\Desktop\свет и тень\0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000496" y="2000240"/>
            <a:ext cx="4748345" cy="2978507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0"/>
            <a:ext cx="7242048" cy="1143000"/>
          </a:xfrm>
        </p:spPr>
        <p:txBody>
          <a:bodyPr/>
          <a:lstStyle/>
          <a:p>
            <a:pPr algn="ctr"/>
            <a:r>
              <a:rPr lang="ru-RU" dirty="0" smtClean="0"/>
              <a:t>тень</a:t>
            </a:r>
            <a:endParaRPr lang="ru-RU" dirty="0"/>
          </a:p>
        </p:txBody>
      </p:sp>
      <p:pic>
        <p:nvPicPr>
          <p:cNvPr id="71682" name="Picture 2" descr="https://im0-tub-ru.yandex.net/i?id=88b3d19376969e96ac1dfec5b7300dda-l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214422"/>
            <a:ext cx="3678993" cy="4905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071538" y="-214338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Почему бывает тень?</a:t>
            </a:r>
            <a:endParaRPr lang="ru-RU" dirty="0"/>
          </a:p>
        </p:txBody>
      </p:sp>
      <p:pic>
        <p:nvPicPr>
          <p:cNvPr id="1031" name="Picture 7" descr="C:\Users\пк\Desktop\свет и тень\1243590176_danc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1142984"/>
            <a:ext cx="3810000" cy="3048000"/>
          </a:xfrm>
          <a:prstGeom prst="rect">
            <a:avLst/>
          </a:prstGeom>
          <a:noFill/>
        </p:spPr>
      </p:pic>
      <p:pic>
        <p:nvPicPr>
          <p:cNvPr id="1032" name="Picture 8" descr="C:\Users\пк\Desktop\свет и тень\shadow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14876" y="928670"/>
            <a:ext cx="4098031" cy="3073524"/>
          </a:xfrm>
          <a:prstGeom prst="rect">
            <a:avLst/>
          </a:prstGeom>
          <a:noFill/>
        </p:spPr>
      </p:pic>
      <p:pic>
        <p:nvPicPr>
          <p:cNvPr id="1030" name="Picture 6" descr="C:\Users\пк\Desktop\свет и тень\ten_cheloveka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500166" y="3473048"/>
            <a:ext cx="2880320" cy="3384952"/>
          </a:xfrm>
          <a:prstGeom prst="rect">
            <a:avLst/>
          </a:prstGeom>
          <a:noFill/>
        </p:spPr>
      </p:pic>
      <p:pic>
        <p:nvPicPr>
          <p:cNvPr id="70660" name="Picture 4" descr="http://img-fotki.yandex.ru/get/6727/16969765.1dc/0_8af8d_7a75e7c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771396"/>
            <a:ext cx="2525163" cy="30866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Зачем леопарду пятна, а тигру полоски?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9636" name="Picture 4" descr="https://im0-tub-ru.yandex.net/i?id=e383b798885bf837a7d166184b52cb3b&amp;n=13&amp;exp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4857760"/>
            <a:ext cx="2048233" cy="1785926"/>
          </a:xfrm>
          <a:prstGeom prst="rect">
            <a:avLst/>
          </a:prstGeom>
          <a:noFill/>
        </p:spPr>
      </p:pic>
      <p:pic>
        <p:nvPicPr>
          <p:cNvPr id="69638" name="Picture 6" descr="https://im0-tub-ru.yandex.net/i?id=4251861a27b437eb57e587bffb27757b&amp;n=13&amp;exp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71612"/>
            <a:ext cx="3343275" cy="3048001"/>
          </a:xfrm>
          <a:prstGeom prst="rect">
            <a:avLst/>
          </a:prstGeom>
          <a:noFill/>
        </p:spPr>
      </p:pic>
      <p:pic>
        <p:nvPicPr>
          <p:cNvPr id="69640" name="Picture 8" descr="http://img-fotki.yandex.ru/get/4523/119528728.110c/0_b1f9e_5437053c_X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571612"/>
            <a:ext cx="3914178" cy="4071966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Почему бывает день и ночь?</a:t>
            </a:r>
            <a:endParaRPr lang="ru-RU" dirty="0"/>
          </a:p>
        </p:txBody>
      </p:sp>
      <p:pic>
        <p:nvPicPr>
          <p:cNvPr id="6" name="Содержимое 5" descr="DSC04834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251520" y="1988840"/>
            <a:ext cx="4244280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6" descr="DSC04832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tretch>
            <a:fillRect/>
          </a:stretch>
        </p:blipFill>
        <p:spPr>
          <a:xfrm>
            <a:off x="4644008" y="1988840"/>
            <a:ext cx="4347592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71472" y="-214338"/>
            <a:ext cx="7242048" cy="1143000"/>
          </a:xfrm>
        </p:spPr>
        <p:txBody>
          <a:bodyPr/>
          <a:lstStyle/>
          <a:p>
            <a:pPr algn="ctr"/>
            <a:r>
              <a:rPr lang="ru-RU" dirty="0" smtClean="0"/>
              <a:t>Солнечные часы</a:t>
            </a:r>
            <a:endParaRPr lang="ru-RU" dirty="0"/>
          </a:p>
        </p:txBody>
      </p:sp>
      <p:pic>
        <p:nvPicPr>
          <p:cNvPr id="10" name="Содержимое 9" descr="DSC04678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 rot="5400000">
            <a:off x="-137794" y="1852250"/>
            <a:ext cx="3521075" cy="2674047"/>
          </a:xfrm>
        </p:spPr>
      </p:pic>
      <p:pic>
        <p:nvPicPr>
          <p:cNvPr id="11" name="Содержимое 10" descr="DSC04679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tretch>
            <a:fillRect/>
          </a:stretch>
        </p:blipFill>
        <p:spPr>
          <a:xfrm rot="5400000">
            <a:off x="6032811" y="1267119"/>
            <a:ext cx="3521075" cy="2701302"/>
          </a:xfrm>
        </p:spPr>
      </p:pic>
      <p:pic>
        <p:nvPicPr>
          <p:cNvPr id="67586" name="Picture 2" descr="http://img-fotki.yandex.ru/get/47776/310023662.4826/0_7db69b_32badb0a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714752"/>
            <a:ext cx="3367671" cy="2524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1472" y="0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Теневые картины</a:t>
            </a:r>
            <a:endParaRPr lang="ru-RU" dirty="0"/>
          </a:p>
        </p:txBody>
      </p:sp>
      <p:pic>
        <p:nvPicPr>
          <p:cNvPr id="5" name="Picture 6" descr="C:\Users\пк\Desktop\свет и тень\rashad-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 bwMode="auto">
          <a:xfrm>
            <a:off x="395535" y="1151916"/>
            <a:ext cx="8422687" cy="5085396"/>
          </a:xfrm>
          <a:prstGeom prst="rect">
            <a:avLst/>
          </a:prstGeom>
          <a:noFill/>
        </p:spPr>
      </p:pic>
      <p:pic>
        <p:nvPicPr>
          <p:cNvPr id="6" name="Picture 5" descr="C:\Users\пк\Desktop\свет и тень\Kartinyi-iz-teney-i-sveta-Rashada-Alakbarova-0009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7544" y="1196752"/>
            <a:ext cx="8287950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3" descr="C:\Users\пк\Desktop\свет и тень\Igry-s-tenyu-11-600x77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39552" y="1196752"/>
            <a:ext cx="8208912" cy="5055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Users\пк\Desktop\свет и тень\rashad_alakbarov_2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67544" y="1268760"/>
            <a:ext cx="8280920" cy="4968552"/>
          </a:xfrm>
          <a:prstGeom prst="rect">
            <a:avLst/>
          </a:prstGeom>
          <a:noFill/>
        </p:spPr>
      </p:pic>
      <p:pic>
        <p:nvPicPr>
          <p:cNvPr id="2051" name="Picture 3" descr="C:\Users\пк\Desktop\свет и тень\shadow-art-kumi-yamashita-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7544" y="1196752"/>
            <a:ext cx="8352928" cy="5040560"/>
          </a:xfrm>
          <a:prstGeom prst="rect">
            <a:avLst/>
          </a:prstGeom>
          <a:noFill/>
        </p:spPr>
      </p:pic>
      <p:pic>
        <p:nvPicPr>
          <p:cNvPr id="2" name="Picture 2" descr="C:\Users\пк\Desktop\свет и тень\41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67544" y="1196752"/>
            <a:ext cx="8390736" cy="49910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-214338"/>
            <a:ext cx="7242048" cy="1143000"/>
          </a:xfrm>
        </p:spPr>
        <p:txBody>
          <a:bodyPr/>
          <a:lstStyle/>
          <a:p>
            <a:pPr algn="ctr"/>
            <a:r>
              <a:rPr lang="ru-RU" dirty="0" smtClean="0"/>
              <a:t>Теневые портреты</a:t>
            </a:r>
            <a:endParaRPr lang="ru-RU" dirty="0"/>
          </a:p>
        </p:txBody>
      </p:sp>
      <p:pic>
        <p:nvPicPr>
          <p:cNvPr id="4098" name="Picture 2" descr="C:\Users\пк\Desktop\свет и тень\DSC0476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29454" y="642918"/>
            <a:ext cx="1921986" cy="2085559"/>
          </a:xfrm>
          <a:prstGeom prst="rect">
            <a:avLst/>
          </a:prstGeom>
          <a:noFill/>
        </p:spPr>
      </p:pic>
      <p:pic>
        <p:nvPicPr>
          <p:cNvPr id="4100" name="Picture 4" descr="C:\Users\пк\Desktop\свет и тень\DSC0475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00760" y="3500438"/>
            <a:ext cx="2714644" cy="2997419"/>
          </a:xfrm>
          <a:prstGeom prst="rect">
            <a:avLst/>
          </a:prstGeom>
          <a:noFill/>
        </p:spPr>
      </p:pic>
      <p:pic>
        <p:nvPicPr>
          <p:cNvPr id="1028" name="Picture 4" descr="C:\Users\пк\Desktop\свет и тень\DSC0475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8596" y="928670"/>
            <a:ext cx="1785950" cy="2284355"/>
          </a:xfrm>
          <a:prstGeom prst="rect">
            <a:avLst/>
          </a:prstGeom>
          <a:noFill/>
        </p:spPr>
      </p:pic>
      <p:pic>
        <p:nvPicPr>
          <p:cNvPr id="64514" name="Picture 2" descr="https://i.pinimg.com/236x/6a/b6/bd/6ab6bd4a0b1e818fe988458c109cc22a--silhouette-art-silhouette-portrai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928670"/>
            <a:ext cx="2247900" cy="2524126"/>
          </a:xfrm>
          <a:prstGeom prst="rect">
            <a:avLst/>
          </a:prstGeom>
          <a:noFill/>
        </p:spPr>
      </p:pic>
      <p:pic>
        <p:nvPicPr>
          <p:cNvPr id="64516" name="Picture 4" descr="https://img1.etsystatic.com/056/0/8891167/il_570xN.753835847_eeu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429000"/>
            <a:ext cx="4186631" cy="31289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3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/>
              <a:t> театр теней</a:t>
            </a:r>
            <a:endParaRPr lang="ru-RU" sz="4000" dirty="0"/>
          </a:p>
        </p:txBody>
      </p:sp>
      <p:pic>
        <p:nvPicPr>
          <p:cNvPr id="5" name="Содержимое 4" descr="DSC04801.JPG"/>
          <p:cNvPicPr>
            <a:picLocks noGrp="1" noChangeAspect="1"/>
          </p:cNvPicPr>
          <p:nvPr>
            <p:ph sz="half" idx="1"/>
          </p:nvPr>
        </p:nvPicPr>
        <p:blipFill>
          <a:blip r:embed="rId2" cstate="screen"/>
          <a:stretch>
            <a:fillRect/>
          </a:stretch>
        </p:blipFill>
        <p:spPr>
          <a:xfrm>
            <a:off x="251520" y="1988840"/>
            <a:ext cx="4176464" cy="3600400"/>
          </a:xfrm>
        </p:spPr>
      </p:pic>
      <p:pic>
        <p:nvPicPr>
          <p:cNvPr id="6" name="Содержимое 5" descr="DSC04827.JPG"/>
          <p:cNvPicPr>
            <a:picLocks noGrp="1" noChangeAspect="1"/>
          </p:cNvPicPr>
          <p:nvPr>
            <p:ph sz="half" idx="2"/>
          </p:nvPr>
        </p:nvPicPr>
        <p:blipFill>
          <a:blip r:embed="rId3" cstate="screen"/>
          <a:stretch>
            <a:fillRect/>
          </a:stretch>
        </p:blipFill>
        <p:spPr>
          <a:xfrm>
            <a:off x="4716016" y="1988840"/>
            <a:ext cx="4176464" cy="3600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1.bp.blogspot.com/-bZsa_l5rPvA/Tzi2aNyldZI/AAAAAAAADbk/jNXrKHxRhVE/s1600/PA06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434" y="3143248"/>
            <a:ext cx="4667283" cy="3500462"/>
          </a:xfrm>
          <a:prstGeom prst="rect">
            <a:avLst/>
          </a:prstGeom>
          <a:noFill/>
        </p:spPr>
      </p:pic>
      <p:pic>
        <p:nvPicPr>
          <p:cNvPr id="86020" name="Picture 4" descr="http://dream-way.com.ua/wp-content/uploads/2015/10/-3--e14935637769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497525" cy="3071810"/>
          </a:xfrm>
          <a:prstGeom prst="rect">
            <a:avLst/>
          </a:prstGeom>
          <a:noFill/>
        </p:spPr>
      </p:pic>
      <p:pic>
        <p:nvPicPr>
          <p:cNvPr id="86022" name="Picture 6" descr="https://us.v-cdn.net/6025126/uploads/editor/dm/va7fq6p9ws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42852"/>
            <a:ext cx="3636666" cy="2730481"/>
          </a:xfrm>
          <a:prstGeom prst="rect">
            <a:avLst/>
          </a:prstGeom>
          <a:noFill/>
        </p:spPr>
      </p:pic>
      <p:pic>
        <p:nvPicPr>
          <p:cNvPr id="86024" name="Picture 8" descr="http://artlabirint.ru/wp-content/uploads/2017/04/10-%D1%84%D0%B8%D0%B3%D1%83%D1%80-%D0%B8%D0%B7-%D1%82%D0%B5%D0%B0%D1%82%D1%80%D0%B0-%D1%82%D0%B5%D0%BD%D0%B5%D0%B9-%D0%BE%D1%82-%D0%BA%D0%BE%D1%82%D0%BE%D1%80%D1%8B%D1%85-%D0%B4%D0%B5%D1%82%D0%B8-%D0%B1%D1%83%D0%B4%D1%83%D1%82-%D0%B2-%D0%B2%D0%BE%D1%81%D1%82%D0%BE%D1%80%D0%B3%D0%B5.-0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143248"/>
            <a:ext cx="2213419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-214338"/>
            <a:ext cx="7242048" cy="1143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Я узнал и научился: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" name="Picture 7" descr="C:\Users\пк\Desktop\свет и тень\1243590176_dance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9512" y="1268760"/>
            <a:ext cx="2952328" cy="2160240"/>
          </a:xfrm>
          <a:prstGeom prst="rect">
            <a:avLst/>
          </a:prstGeom>
          <a:noFill/>
        </p:spPr>
      </p:pic>
      <p:pic>
        <p:nvPicPr>
          <p:cNvPr id="4" name="Содержимое 4" descr="1308333676_00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03848" y="1268760"/>
            <a:ext cx="2880320" cy="2160240"/>
          </a:xfrm>
          <a:prstGeom prst="rect">
            <a:avLst/>
          </a:prstGeom>
        </p:spPr>
      </p:pic>
      <p:pic>
        <p:nvPicPr>
          <p:cNvPr id="5" name="Содержимое 10" descr="DSC04679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5400000">
            <a:off x="4346" y="3964206"/>
            <a:ext cx="2740191" cy="2101827"/>
          </a:xfrm>
          <a:prstGeom prst="rect">
            <a:avLst/>
          </a:prstGeom>
        </p:spPr>
      </p:pic>
      <p:pic>
        <p:nvPicPr>
          <p:cNvPr id="7" name="Содержимое 5" descr="DSC04827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6084168" y="3861048"/>
            <a:ext cx="2767055" cy="2385393"/>
          </a:xfrm>
          <a:prstGeom prst="rect">
            <a:avLst/>
          </a:prstGeom>
        </p:spPr>
      </p:pic>
      <p:pic>
        <p:nvPicPr>
          <p:cNvPr id="8" name="Содержимое 6" descr="DSC04832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6274590" y="1268760"/>
            <a:ext cx="2689898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http://1.bp.blogspot.com/-bZsa_l5rPvA/Tzi2aNyldZI/AAAAAAAADbk/jNXrKHxRhVE/s1600/PA0600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3929066"/>
            <a:ext cx="3238523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416</TotalTime>
  <Words>36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Изящная</vt:lpstr>
      <vt:lpstr>              </vt:lpstr>
      <vt:lpstr>тень</vt:lpstr>
      <vt:lpstr>Почему бывает тень?</vt:lpstr>
      <vt:lpstr>Зачем леопарду пятна, а тигру полоски?</vt:lpstr>
      <vt:lpstr>Почему бывает день и ночь?</vt:lpstr>
      <vt:lpstr>Солнечные часы</vt:lpstr>
      <vt:lpstr>Теневые картины</vt:lpstr>
      <vt:lpstr>Слайд 8</vt:lpstr>
      <vt:lpstr>Теневые портреты</vt:lpstr>
      <vt:lpstr> театр теней</vt:lpstr>
      <vt:lpstr>Слайд 11</vt:lpstr>
      <vt:lpstr>Я узнал и научился: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Юрий</cp:lastModifiedBy>
  <cp:revision>53</cp:revision>
  <dcterms:created xsi:type="dcterms:W3CDTF">2012-11-06T13:56:15Z</dcterms:created>
  <dcterms:modified xsi:type="dcterms:W3CDTF">2018-11-13T07:41:21Z</dcterms:modified>
</cp:coreProperties>
</file>