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8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Leno\Searches\Desktop\&#1041;&#1072;&#1083;&#1072;,%20&#1073;&#1072;&#1083;&#1072;%20&#1073;&#1072;&#1083;&#1072;&#1087;&#1072;&#1085;.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2.infourok.ru/uploads/ex/0f28/00051837-2ff82a17/img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icslife.ru/wp-content/uploads/2012/10/krasivyie-foto-oseni_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arhivurokov.ru/kopilka/uploads/user_file_56d6c8eb2037e/altyn-kuz-kieriemieti_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Leno\Searches\Desktop\гиф картинка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18435" name="Picture 3" descr="C:\Users\Leno\Searches\Desktop\листопад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71736" y="214290"/>
            <a:ext cx="386676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Сергіту</a:t>
            </a:r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</a:t>
            </a:r>
            <a:r>
              <a:rPr lang="ru-RU" sz="2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сәті:</a:t>
            </a:r>
            <a:endParaRPr lang="ru-RU" sz="2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Бала, бала балапан.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85720" y="928670"/>
            <a:ext cx="8501122" cy="5643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3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488" y="285728"/>
            <a:ext cx="311469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Өткен әріптерге тапсырма</a:t>
            </a:r>
            <a:endParaRPr lang="ru-RU" sz="2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9458" name="Picture 2" descr="https://sageandsumac.files.wordpress.com/2012/03/red-apple.jpg"/>
          <p:cNvPicPr>
            <a:picLocks noChangeAspect="1" noChangeArrowheads="1"/>
          </p:cNvPicPr>
          <p:nvPr/>
        </p:nvPicPr>
        <p:blipFill>
          <a:blip r:embed="rId2"/>
          <a:srcRect l="12397" t="18649" r="13223" b="9865"/>
          <a:stretch>
            <a:fillRect/>
          </a:stretch>
        </p:blipFill>
        <p:spPr bwMode="auto">
          <a:xfrm>
            <a:off x="571472" y="857232"/>
            <a:ext cx="1714512" cy="1643074"/>
          </a:xfrm>
          <a:prstGeom prst="rect">
            <a:avLst/>
          </a:prstGeom>
          <a:noFill/>
        </p:spPr>
      </p:pic>
      <p:sp>
        <p:nvSpPr>
          <p:cNvPr id="19460" name="AutoShape 4" descr="https://go2.imgsmail.ru/imgpreview?key=18557ad0ac39be64&amp;mb=imgdb_preview_131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62" name="Picture 6" descr="https://go2.imgsmail.ru/imgpreview?key=18557ad0ac39be64&amp;mb=imgdb_preview_13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857232"/>
            <a:ext cx="2095500" cy="1714500"/>
          </a:xfrm>
          <a:prstGeom prst="rect">
            <a:avLst/>
          </a:prstGeom>
          <a:noFill/>
        </p:spPr>
      </p:pic>
      <p:pic>
        <p:nvPicPr>
          <p:cNvPr id="19464" name="Picture 8" descr="http://i.ytimg.com/vi/Vs7A2_F4amo/mqdefault.jpg"/>
          <p:cNvPicPr>
            <a:picLocks noChangeAspect="1" noChangeArrowheads="1"/>
          </p:cNvPicPr>
          <p:nvPr/>
        </p:nvPicPr>
        <p:blipFill>
          <a:blip r:embed="rId4"/>
          <a:srcRect l="23438" r="22656"/>
          <a:stretch>
            <a:fillRect/>
          </a:stretch>
        </p:blipFill>
        <p:spPr bwMode="auto">
          <a:xfrm>
            <a:off x="6286512" y="571480"/>
            <a:ext cx="1857388" cy="2000252"/>
          </a:xfrm>
          <a:prstGeom prst="rect">
            <a:avLst/>
          </a:prstGeom>
          <a:noFill/>
        </p:spPr>
      </p:pic>
      <p:sp>
        <p:nvSpPr>
          <p:cNvPr id="7" name="Блок-схема: узел 6"/>
          <p:cNvSpPr/>
          <p:nvPr/>
        </p:nvSpPr>
        <p:spPr>
          <a:xfrm>
            <a:off x="2214546" y="1785926"/>
            <a:ext cx="785818" cy="785818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5143504" y="1857364"/>
            <a:ext cx="785818" cy="785818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7786710" y="1785926"/>
            <a:ext cx="785818" cy="785818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466" name="Picture 10" descr="http://cs416424.vk.me/v416424633/6d45/3iFJJplZ9mA.jpg"/>
          <p:cNvPicPr>
            <a:picLocks noChangeAspect="1" noChangeArrowheads="1"/>
          </p:cNvPicPr>
          <p:nvPr/>
        </p:nvPicPr>
        <p:blipFill>
          <a:blip r:embed="rId5"/>
          <a:srcRect l="43270" t="5357" b="8928"/>
          <a:stretch>
            <a:fillRect/>
          </a:stretch>
        </p:blipFill>
        <p:spPr bwMode="auto">
          <a:xfrm>
            <a:off x="428596" y="3500438"/>
            <a:ext cx="1714512" cy="1714512"/>
          </a:xfrm>
          <a:prstGeom prst="rect">
            <a:avLst/>
          </a:prstGeom>
          <a:noFill/>
        </p:spPr>
      </p:pic>
      <p:sp>
        <p:nvSpPr>
          <p:cNvPr id="11" name="Блок-схема: узел 10"/>
          <p:cNvSpPr/>
          <p:nvPr/>
        </p:nvSpPr>
        <p:spPr>
          <a:xfrm>
            <a:off x="2000232" y="4572008"/>
            <a:ext cx="785818" cy="785818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468" name="Picture 12" descr="http://pochemu4ka.ru/_ld/118/11813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00364" y="2857496"/>
            <a:ext cx="2357454" cy="2471725"/>
          </a:xfrm>
          <a:prstGeom prst="rect">
            <a:avLst/>
          </a:prstGeom>
          <a:noFill/>
        </p:spPr>
      </p:pic>
      <p:sp>
        <p:nvSpPr>
          <p:cNvPr id="13" name="Блок-схема: узел 12"/>
          <p:cNvSpPr/>
          <p:nvPr/>
        </p:nvSpPr>
        <p:spPr>
          <a:xfrm>
            <a:off x="4929190" y="4572008"/>
            <a:ext cx="785818" cy="785818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470" name="Picture 14" descr="http://mirnasos.ru/delo/imgdelo6/kak_narisovat_rozu_v_gorshke/kak_risovat_rozu_poetapno_154125AC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15074" y="2643183"/>
            <a:ext cx="2300285" cy="2786082"/>
          </a:xfrm>
          <a:prstGeom prst="rect">
            <a:avLst/>
          </a:prstGeom>
          <a:noFill/>
        </p:spPr>
      </p:pic>
      <p:sp>
        <p:nvSpPr>
          <p:cNvPr id="15" name="Блок-схема: узел 14"/>
          <p:cNvSpPr/>
          <p:nvPr/>
        </p:nvSpPr>
        <p:spPr>
          <a:xfrm>
            <a:off x="7929586" y="4500570"/>
            <a:ext cx="785818" cy="785818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1357298"/>
            <a:ext cx="1928826" cy="714380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429256" y="2643182"/>
            <a:ext cx="1928826" cy="714380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57818" y="1357298"/>
            <a:ext cx="1928826" cy="714380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143240" y="1357298"/>
            <a:ext cx="1928826" cy="714380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143240" y="2643182"/>
            <a:ext cx="1928826" cy="714380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00100" y="2643182"/>
            <a:ext cx="1928826" cy="714380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429256" y="3786190"/>
            <a:ext cx="1928826" cy="714380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143240" y="3786190"/>
            <a:ext cx="1928826" cy="714380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000100" y="3786190"/>
            <a:ext cx="1928826" cy="714380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857224" y="0"/>
            <a:ext cx="74475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Тыныс  белгілерін  қой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6" name="Блок-схема: узел 15"/>
          <p:cNvSpPr/>
          <p:nvPr/>
        </p:nvSpPr>
        <p:spPr>
          <a:xfrm>
            <a:off x="7715272" y="1857364"/>
            <a:ext cx="214314" cy="214314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72396" y="2643182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715272" y="3786190"/>
            <a:ext cx="357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PresentationFormat>Экран (4:3)</PresentationFormat>
  <Paragraphs>5</Paragraphs>
  <Slides>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</dc:creator>
  <cp:lastModifiedBy>Leno</cp:lastModifiedBy>
  <cp:revision>1</cp:revision>
  <dcterms:created xsi:type="dcterms:W3CDTF">2018-11-18T07:59:40Z</dcterms:created>
  <dcterms:modified xsi:type="dcterms:W3CDTF">2018-11-18T09:41:28Z</dcterms:modified>
</cp:coreProperties>
</file>