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8" r:id="rId18"/>
    <p:sldId id="272" r:id="rId19"/>
    <p:sldId id="273" r:id="rId20"/>
    <p:sldId id="274" r:id="rId21"/>
    <p:sldId id="275" r:id="rId22"/>
    <p:sldId id="276" r:id="rId23"/>
    <p:sldId id="277"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94129F7D-0609-418C-9213-611C5F4F8971}"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129F7D-0609-418C-9213-611C5F4F897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94129F7D-0609-418C-9213-611C5F4F897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129F7D-0609-418C-9213-611C5F4F897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4129F7D-0609-418C-9213-611C5F4F897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129F7D-0609-418C-9213-611C5F4F897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4129F7D-0609-418C-9213-611C5F4F897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129F7D-0609-418C-9213-611C5F4F897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129F7D-0609-418C-9213-611C5F4F897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129F7D-0609-418C-9213-611C5F4F897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EC93DA6-46B0-4F9F-92A4-EB323506615B}" type="datetimeFigureOut">
              <a:rPr lang="ru-RU" smtClean="0"/>
              <a:pPr/>
              <a:t>19.11.2018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129F7D-0609-418C-9213-611C5F4F897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EC93DA6-46B0-4F9F-92A4-EB323506615B}" type="datetimeFigureOut">
              <a:rPr lang="ru-RU" smtClean="0"/>
              <a:pPr/>
              <a:t>19.11.2018</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4129F7D-0609-418C-9213-611C5F4F8971}"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kosmos-gid.ru/wp-content/uploads/jupiter/Jupiter.jp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kosmos-gid.ru/wp-content/uploads/saturn/Saturn1.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kosmos-gid.ru/wp-content/uploads/uranus/Uranus1.jp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pacegid.com/otkryitie-sputnika-plutona-harona.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solidFill>
                  <a:schemeClr val="accent1">
                    <a:lumMod val="40000"/>
                    <a:lumOff val="60000"/>
                  </a:schemeClr>
                </a:solidFill>
              </a:rPr>
              <a:t>Планеты-гиганты и планеты-карлики</a:t>
            </a:r>
            <a:endParaRPr lang="ru-RU" dirty="0">
              <a:solidFill>
                <a:schemeClr val="accent1">
                  <a:lumMod val="40000"/>
                  <a:lumOff val="60000"/>
                </a:schemeClr>
              </a:solidFill>
            </a:endParaRPr>
          </a:p>
        </p:txBody>
      </p:sp>
      <p:sp>
        <p:nvSpPr>
          <p:cNvPr id="3" name="Подзаголовок 2"/>
          <p:cNvSpPr>
            <a:spLocks noGrp="1"/>
          </p:cNvSpPr>
          <p:nvPr>
            <p:ph type="subTitle" idx="1"/>
          </p:nvPr>
        </p:nvSpPr>
        <p:spPr>
          <a:xfrm>
            <a:off x="1371600" y="4005064"/>
            <a:ext cx="6400800" cy="1079234"/>
          </a:xfrm>
        </p:spPr>
        <p:txBody>
          <a:bodyPr>
            <a:normAutofit/>
          </a:bodyPr>
          <a:lstStyle/>
          <a:p>
            <a:pPr algn="r"/>
            <a:r>
              <a:rPr lang="ru-RU" dirty="0" smtClean="0"/>
              <a:t>П.12  </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Опредиление</a:t>
            </a:r>
            <a:r>
              <a:rPr lang="ru-RU" dirty="0" smtClean="0"/>
              <a:t> </a:t>
            </a:r>
            <a:endParaRPr lang="ru-RU" dirty="0"/>
          </a:p>
        </p:txBody>
      </p:sp>
      <p:sp>
        <p:nvSpPr>
          <p:cNvPr id="3" name="Содержимое 2"/>
          <p:cNvSpPr>
            <a:spLocks noGrp="1"/>
          </p:cNvSpPr>
          <p:nvPr>
            <p:ph idx="1"/>
          </p:nvPr>
        </p:nvSpPr>
        <p:spPr/>
        <p:txBody>
          <a:bodyPr/>
          <a:lstStyle/>
          <a:p>
            <a:r>
              <a:rPr lang="ru-RU" dirty="0" smtClean="0"/>
              <a:t>Планеты-гиганты – это планеты, которые находятся за пределами кольца малых планет, обладают большими размерами и массой, более низкой плотностью, мощными атмосферами, а также большим количеством спутников и кольцами ( у планет земной группы их нет). Все планеты-гиганты являются газовыми. </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Юпитер</a:t>
            </a:r>
            <a:endParaRPr lang="ru-RU" dirty="0"/>
          </a:p>
        </p:txBody>
      </p:sp>
      <p:sp>
        <p:nvSpPr>
          <p:cNvPr id="3" name="Содержимое 2"/>
          <p:cNvSpPr>
            <a:spLocks noGrp="1"/>
          </p:cNvSpPr>
          <p:nvPr>
            <p:ph idx="1"/>
          </p:nvPr>
        </p:nvSpPr>
        <p:spPr/>
        <p:txBody>
          <a:bodyPr>
            <a:normAutofit fontScale="85000" lnSpcReduction="20000"/>
          </a:bodyPr>
          <a:lstStyle/>
          <a:p>
            <a:pPr fontAlgn="base"/>
            <a:r>
              <a:rPr lang="ru-RU" dirty="0" smtClean="0"/>
              <a:t>Пятой и самой большой планетой в солнечной системе, известной с древнейших времен, является Юпитер. Газовый гигант получил имя в честь древнеримского бога Юпитера, аналогичному Зевсу-громовержцу у греков. Юпитер находится за поясом астероидов и почти полностью состоит из газов, преимущественно – водорода и гелия. Масса Юпитера настолько огромна (М = 1,9∙1027 кг), что почти в 2,5 раза превышает массу всех вместе взятых планет солнечной системы. Вокруг оси, Юпитер вращается со скоростью 9 часов 55 минут, а орбитальная скорость равна 13 км/с. Сидерический период (</a:t>
            </a:r>
            <a:r>
              <a:rPr lang="ru-RU" dirty="0" err="1" smtClean="0"/>
              <a:t>период</a:t>
            </a:r>
            <a:r>
              <a:rPr lang="ru-RU" dirty="0" smtClean="0"/>
              <a:t> вращения по своей орбите) составляет 11,87 лет.</a:t>
            </a:r>
          </a:p>
          <a:p>
            <a:r>
              <a:rPr lang="ru-RU" dirty="0" smtClean="0">
                <a:hlinkClick r:id="rId2"/>
              </a:rPr>
              <a:t/>
            </a:r>
            <a:br>
              <a:rPr lang="ru-RU" dirty="0" smtClean="0">
                <a:hlinkClick r:id="rId2"/>
              </a:rPr>
            </a:b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Юпитер</a:t>
            </a:r>
            <a:endParaRPr lang="ru-RU" dirty="0"/>
          </a:p>
        </p:txBody>
      </p:sp>
      <p:sp>
        <p:nvSpPr>
          <p:cNvPr id="3" name="Содержимое 2"/>
          <p:cNvSpPr>
            <a:spLocks noGrp="1"/>
          </p:cNvSpPr>
          <p:nvPr>
            <p:ph idx="1"/>
          </p:nvPr>
        </p:nvSpPr>
        <p:spPr/>
        <p:txBody>
          <a:bodyPr/>
          <a:lstStyle/>
          <a:p>
            <a:r>
              <a:rPr lang="ru-RU" dirty="0" smtClean="0"/>
              <a:t>Юпитер имеет больше всех спутников – их 67. Один из его спутников Ганимед превосходит по размеру Меркурий и является самым крупным спутником в </a:t>
            </a:r>
            <a:r>
              <a:rPr lang="ru-RU" dirty="0" err="1" smtClean="0"/>
              <a:t>солн</a:t>
            </a:r>
            <a:r>
              <a:rPr lang="ru-RU" dirty="0" smtClean="0"/>
              <a:t>. Системе. Также у Юпитера самое сильное магнитное поле в солнечной системе – оно в 14 раз больше, чем на Земле.</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7" descr="Юпитер"/>
          <p:cNvPicPr>
            <a:picLocks noGrp="1" noChangeAspect="1" noChangeArrowheads="1"/>
          </p:cNvPicPr>
          <p:nvPr>
            <p:ph idx="1"/>
          </p:nvPr>
        </p:nvPicPr>
        <p:blipFill>
          <a:blip r:embed="rId2"/>
          <a:srcRect/>
          <a:stretch>
            <a:fillRect/>
          </a:stretch>
        </p:blipFill>
        <p:spPr bwMode="auto">
          <a:xfrm>
            <a:off x="714347" y="428604"/>
            <a:ext cx="7643867" cy="623212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Юпитер</a:t>
            </a:r>
            <a:endParaRPr lang="ru-RU" dirty="0"/>
          </a:p>
        </p:txBody>
      </p:sp>
      <p:sp>
        <p:nvSpPr>
          <p:cNvPr id="3" name="Содержимое 2"/>
          <p:cNvSpPr>
            <a:spLocks noGrp="1"/>
          </p:cNvSpPr>
          <p:nvPr>
            <p:ph idx="1"/>
          </p:nvPr>
        </p:nvSpPr>
        <p:spPr/>
        <p:txBody>
          <a:bodyPr/>
          <a:lstStyle/>
          <a:p>
            <a:r>
              <a:rPr lang="ru-RU" dirty="0" smtClean="0"/>
              <a:t>Несмотря на свою массу, Юпитер является самой быстрой планетой Солнечной системы. Для полного вращения планете достаточно 10 часов. Однако для того, чтобы полностью облететь Солнце Юпитер затрачивает 12 лет. Быстрое вращение Юпитера происходит из-за магнитного поля, а также радиации вокруг планеты. </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Сатурн</a:t>
            </a:r>
            <a:endParaRPr lang="ru-RU" dirty="0"/>
          </a:p>
        </p:txBody>
      </p:sp>
      <p:sp>
        <p:nvSpPr>
          <p:cNvPr id="3" name="Содержимое 2"/>
          <p:cNvSpPr>
            <a:spLocks noGrp="1"/>
          </p:cNvSpPr>
          <p:nvPr>
            <p:ph idx="1"/>
          </p:nvPr>
        </p:nvSpPr>
        <p:spPr/>
        <p:txBody>
          <a:bodyPr>
            <a:normAutofit fontScale="92500" lnSpcReduction="10000"/>
          </a:bodyPr>
          <a:lstStyle/>
          <a:p>
            <a:pPr fontAlgn="base"/>
            <a:r>
              <a:rPr lang="ru-RU" dirty="0" smtClean="0"/>
              <a:t>Известный с древних времен – Сатурн – является шестой планетой нашей солнечной системы, знаменитой своими кольцами. Она входит в состав четырех газовых планет-гигантов, таких как Юпитер, Уран и Нептун. Своими размерами (диаметр = 120 536 км), она уступает только Юпитеру и является второй по величине во всей солнечной системе. Ее назвали в честь древнеримского бога Сатурна, который у греков, именовался </a:t>
            </a:r>
            <a:r>
              <a:rPr lang="ru-RU" dirty="0" err="1" smtClean="0"/>
              <a:t>Кронос</a:t>
            </a:r>
            <a:r>
              <a:rPr lang="ru-RU" dirty="0" smtClean="0"/>
              <a:t> (титан и отец самого Зевса).</a:t>
            </a:r>
          </a:p>
          <a:p>
            <a:r>
              <a:rPr lang="ru-RU" dirty="0" smtClean="0">
                <a:hlinkClick r:id="rId2"/>
              </a:rPr>
              <a:t/>
            </a:r>
            <a:br>
              <a:rPr lang="ru-RU" dirty="0" smtClean="0">
                <a:hlinkClick r:id="rId2"/>
              </a:rPr>
            </a:b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Сатурн</a:t>
            </a:r>
            <a:endParaRPr lang="ru-RU" dirty="0"/>
          </a:p>
        </p:txBody>
      </p:sp>
      <p:sp>
        <p:nvSpPr>
          <p:cNvPr id="3" name="Содержимое 2"/>
          <p:cNvSpPr>
            <a:spLocks noGrp="1"/>
          </p:cNvSpPr>
          <p:nvPr>
            <p:ph idx="1"/>
          </p:nvPr>
        </p:nvSpPr>
        <p:spPr/>
        <p:txBody>
          <a:bodyPr>
            <a:normAutofit lnSpcReduction="10000"/>
          </a:bodyPr>
          <a:lstStyle/>
          <a:p>
            <a:r>
              <a:rPr lang="ru-RU" dirty="0" smtClean="0"/>
              <a:t>В 1609-1610 годах впервые эту планету обнаружил через свой телескоп Галилео Галилей. Сатурн отличается ярким кольцом, открытым в 1655 году голландским физиком Х.Гюйгенсом. Сатурн имеет 62 спутника – чуть меньше ,чем у Юпитера. До сих пор не знают сколько длится день на этой планете, так как планета не имеет твёрдой поверхности. Плоская система колец опоясывает планету вокруг экватора и нигде не соприкасается с поверхностью.</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Сатурн</a:t>
            </a:r>
            <a:endParaRPr lang="ru-RU" dirty="0"/>
          </a:p>
        </p:txBody>
      </p:sp>
      <p:sp>
        <p:nvSpPr>
          <p:cNvPr id="3" name="Содержимое 2"/>
          <p:cNvSpPr>
            <a:spLocks noGrp="1"/>
          </p:cNvSpPr>
          <p:nvPr>
            <p:ph idx="1"/>
          </p:nvPr>
        </p:nvSpPr>
        <p:spPr/>
        <p:txBody>
          <a:bodyPr>
            <a:normAutofit fontScale="85000" lnSpcReduction="20000"/>
          </a:bodyPr>
          <a:lstStyle/>
          <a:p>
            <a:pPr marL="381000" indent="-381000">
              <a:lnSpc>
                <a:spcPct val="80000"/>
              </a:lnSpc>
            </a:pPr>
            <a:r>
              <a:rPr lang="ru-RU" dirty="0" smtClean="0"/>
              <a:t>1. Сутки на этой планете длятся чуть больше 10 земных часов </a:t>
            </a:r>
          </a:p>
          <a:p>
            <a:pPr marL="381000" indent="-381000">
              <a:lnSpc>
                <a:spcPct val="80000"/>
              </a:lnSpc>
            </a:pPr>
            <a:r>
              <a:rPr lang="ru-RU" dirty="0" smtClean="0"/>
              <a:t>2. В астрологии Сатурн считается самой проблемной планетой и источником губительных воздействий на человека. Сказывается расположение планеты – так считают астрологи. </a:t>
            </a:r>
          </a:p>
          <a:p>
            <a:pPr marL="381000" indent="-381000">
              <a:lnSpc>
                <a:spcPct val="80000"/>
              </a:lnSpc>
            </a:pPr>
            <a:r>
              <a:rPr lang="ru-RU" dirty="0" smtClean="0"/>
              <a:t>Сатурн вполне мог бы плавать, если бы существовал такой огромный океан, в который можно было его запустить</a:t>
            </a:r>
          </a:p>
          <a:p>
            <a:pPr marL="381000" indent="-381000">
              <a:lnSpc>
                <a:spcPct val="80000"/>
              </a:lnSpc>
            </a:pPr>
            <a:r>
              <a:rPr lang="ru-RU" dirty="0" smtClean="0"/>
              <a:t> </a:t>
            </a:r>
            <a:r>
              <a:rPr lang="ru-RU" i="1" dirty="0" smtClean="0"/>
              <a:t>Сатурн не может поддерживать жизнь в том виде, в которой мы ее знаем. Тем не менее, некоторые из спутников Сатурна имеют условия, которые могут поддерживать жизнь.</a:t>
            </a:r>
            <a:endParaRPr lang="ru-RU" dirty="0" smtClean="0"/>
          </a:p>
          <a:p>
            <a:pPr marL="381000" indent="-381000">
              <a:lnSpc>
                <a:spcPct val="80000"/>
              </a:lnSpc>
            </a:pPr>
            <a:r>
              <a:rPr lang="ru-RU" dirty="0" smtClean="0"/>
              <a:t>Атмосфера газового гиганта состоит в основном из водорода и гелия, а также масса Сатурну в 95 раз больше Земли.</a:t>
            </a:r>
          </a:p>
          <a:p>
            <a:pPr marL="381000" indent="-381000">
              <a:lnSpc>
                <a:spcPct val="80000"/>
              </a:lnSpc>
            </a:pPr>
            <a:r>
              <a:rPr lang="ru-RU" dirty="0" smtClean="0"/>
              <a:t>Кольца Сатурна считаются среди астрономов самыми необычными и красивыми среди других газовых планет </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Сатурн</a:t>
            </a:r>
            <a:endParaRPr lang="ru-RU" dirty="0"/>
          </a:p>
        </p:txBody>
      </p:sp>
      <p:pic>
        <p:nvPicPr>
          <p:cNvPr id="4" name="Picture 6" descr="saturn-300x202"/>
          <p:cNvPicPr>
            <a:picLocks noGrp="1" noChangeAspect="1" noChangeArrowheads="1"/>
          </p:cNvPicPr>
          <p:nvPr>
            <p:ph idx="1"/>
          </p:nvPr>
        </p:nvPicPr>
        <p:blipFill>
          <a:blip r:embed="rId2"/>
          <a:srcRect/>
          <a:stretch>
            <a:fillRect/>
          </a:stretch>
        </p:blipFill>
        <p:spPr bwMode="auto">
          <a:xfrm>
            <a:off x="1108545" y="1571612"/>
            <a:ext cx="7002339" cy="471490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Уран</a:t>
            </a:r>
            <a:endParaRPr lang="ru-RU" dirty="0"/>
          </a:p>
        </p:txBody>
      </p:sp>
      <p:sp>
        <p:nvSpPr>
          <p:cNvPr id="3" name="Содержимое 2"/>
          <p:cNvSpPr>
            <a:spLocks noGrp="1"/>
          </p:cNvSpPr>
          <p:nvPr>
            <p:ph idx="1"/>
          </p:nvPr>
        </p:nvSpPr>
        <p:spPr/>
        <p:txBody>
          <a:bodyPr>
            <a:normAutofit fontScale="85000" lnSpcReduction="10000"/>
          </a:bodyPr>
          <a:lstStyle/>
          <a:p>
            <a:pPr fontAlgn="base"/>
            <a:r>
              <a:rPr lang="ru-RU" dirty="0" smtClean="0"/>
              <a:t>Седьмую планету солнечной системы – Уран – открыли лишь в 1781 году и назвали в честь древнегреческого бога, который был отцом </a:t>
            </a:r>
            <a:r>
              <a:rPr lang="ru-RU" dirty="0" err="1" smtClean="0"/>
              <a:t>Кроноса</a:t>
            </a:r>
            <a:r>
              <a:rPr lang="ru-RU" dirty="0" smtClean="0"/>
              <a:t>. Эту планету классифицируют, как одну из газообразных планет-гигантов, наряду с Юпитером, Сатурном и Нептуном.</a:t>
            </a:r>
            <a:br>
              <a:rPr lang="ru-RU" dirty="0" smtClean="0"/>
            </a:br>
            <a:r>
              <a:rPr lang="ru-RU" dirty="0" smtClean="0"/>
              <a:t>Ульям Гершель, открывший Уран, сначала принял его за комету. Он наблюдал за созвездием Тельца, и обратил внимание на небесное тело, находившееся в том месте, которое должно было пустовать, судя по звездным картам того времени. Объект был достаточно четким и медленно двигался относительно звезд.</a:t>
            </a:r>
          </a:p>
          <a:p>
            <a:r>
              <a:rPr lang="ru-RU" dirty="0" smtClean="0">
                <a:hlinkClick r:id="rId2"/>
              </a:rPr>
              <a:t/>
            </a:r>
            <a:br>
              <a:rPr lang="ru-RU" dirty="0" smtClean="0">
                <a:hlinkClick r:id="rId2"/>
              </a:rPr>
            </a:b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Уран</a:t>
            </a:r>
            <a:endParaRPr lang="ru-RU" dirty="0"/>
          </a:p>
        </p:txBody>
      </p:sp>
      <p:sp>
        <p:nvSpPr>
          <p:cNvPr id="3" name="Содержимое 2"/>
          <p:cNvSpPr>
            <a:spLocks noGrp="1"/>
          </p:cNvSpPr>
          <p:nvPr>
            <p:ph idx="1"/>
          </p:nvPr>
        </p:nvSpPr>
        <p:spPr/>
        <p:txBody>
          <a:bodyPr>
            <a:normAutofit fontScale="77500" lnSpcReduction="20000"/>
          </a:bodyPr>
          <a:lstStyle/>
          <a:p>
            <a:r>
              <a:rPr lang="ru-RU" dirty="0" smtClean="0"/>
              <a:t>Однако несколькими месяцами позже выяснилось, что это не комета, а ранее неизвестная планета Солнечной системы, расположенная от Солнца седьмой по счету. По размерам новая планета являлась третьей после Юпитера и Сатурна. Вновь открытое небесное тело Гершель назвал планетой Георга в честь правившего в то время в Англии короля Георга III. Однако это имя не прижилось, а общепринятым стало более подходящее название – Уран. Новое название планета получила в честь бога неба – сына богини Земли Геи и отца Сатурна. </a:t>
            </a:r>
            <a:br>
              <a:rPr lang="ru-RU" dirty="0" smtClean="0"/>
            </a:br>
            <a:r>
              <a:rPr lang="ru-RU" dirty="0" smtClean="0"/>
              <a:t>За свое открытие Гершель в том же году был избран членом Лондонского Королевского общества и получил степень доктора Оксфордского университета, а король Георг III за это открытие пожаловал Гершелю ежегодную пенсию в 200 фунтов. </a:t>
            </a:r>
            <a:br>
              <a:rPr lang="ru-RU" dirty="0" smtClean="0"/>
            </a:b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Уран</a:t>
            </a:r>
            <a:endParaRPr lang="ru-RU" dirty="0"/>
          </a:p>
        </p:txBody>
      </p:sp>
      <p:pic>
        <p:nvPicPr>
          <p:cNvPr id="4" name="Picture 7" descr="Uranus2"/>
          <p:cNvPicPr>
            <a:picLocks noGrp="1" noChangeAspect="1" noChangeArrowheads="1"/>
          </p:cNvPicPr>
          <p:nvPr>
            <p:ph idx="1"/>
          </p:nvPr>
        </p:nvPicPr>
        <p:blipFill>
          <a:blip r:embed="rId2"/>
          <a:srcRect/>
          <a:stretch>
            <a:fillRect/>
          </a:stretch>
        </p:blipFill>
        <p:spPr bwMode="auto">
          <a:xfrm>
            <a:off x="1214414" y="1357298"/>
            <a:ext cx="6643733" cy="495142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Нептун</a:t>
            </a:r>
            <a:endParaRPr lang="ru-RU" dirty="0"/>
          </a:p>
        </p:txBody>
      </p:sp>
      <p:sp>
        <p:nvSpPr>
          <p:cNvPr id="3" name="Содержимое 2"/>
          <p:cNvSpPr>
            <a:spLocks noGrp="1"/>
          </p:cNvSpPr>
          <p:nvPr>
            <p:ph idx="1"/>
          </p:nvPr>
        </p:nvSpPr>
        <p:spPr/>
        <p:txBody>
          <a:bodyPr/>
          <a:lstStyle/>
          <a:p>
            <a:r>
              <a:rPr lang="ru-RU" dirty="0" smtClean="0"/>
              <a:t>Нептун - восьмая и самая дальняя планета Солнечной системы. Масса Нептуна в 17,2 раза, а диаметр экватора в 3,9 раза больше Земли.  Планета названа в честь римского бога морей. Нептун хотя и немного меньше Урана, но более массивен (17 масс Земли) и поэтому более плотный. Он излучает больше внутреннего тепла, но не так много, как Юпитер или Сатурн. </a:t>
            </a: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Нептун</a:t>
            </a:r>
            <a:endParaRPr lang="ru-RU" dirty="0"/>
          </a:p>
        </p:txBody>
      </p:sp>
      <p:sp>
        <p:nvSpPr>
          <p:cNvPr id="3" name="Содержимое 2"/>
          <p:cNvSpPr>
            <a:spLocks noGrp="1"/>
          </p:cNvSpPr>
          <p:nvPr>
            <p:ph idx="1"/>
          </p:nvPr>
        </p:nvSpPr>
        <p:spPr/>
        <p:txBody>
          <a:bodyPr>
            <a:normAutofit fontScale="92500" lnSpcReduction="20000"/>
          </a:bodyPr>
          <a:lstStyle/>
          <a:p>
            <a:pPr marL="381000" indent="-381000">
              <a:lnSpc>
                <a:spcPct val="80000"/>
              </a:lnSpc>
            </a:pPr>
            <a:r>
              <a:rPr lang="ru-RU" dirty="0" smtClean="0"/>
              <a:t>Нептун имеет 14 спутников. Самый крупный из них – Тритон. </a:t>
            </a:r>
          </a:p>
          <a:p>
            <a:pPr marL="381000" indent="-381000">
              <a:lnSpc>
                <a:spcPct val="80000"/>
              </a:lnSpc>
            </a:pPr>
            <a:r>
              <a:rPr lang="ru-RU" dirty="0" smtClean="0"/>
              <a:t>Несмотря на большое расстояние от Солнца, означающее, что Нептун получает очень мало солнечного света для того чтобы управлять его атмосферой, ветры Нептуна могут достигать 2400 километров в час. Это самые быстрые ветра в Солнечной системе. </a:t>
            </a:r>
          </a:p>
          <a:p>
            <a:pPr marL="381000" indent="-381000">
              <a:lnSpc>
                <a:spcPct val="80000"/>
              </a:lnSpc>
            </a:pPr>
            <a:r>
              <a:rPr lang="ru-RU" dirty="0" smtClean="0"/>
              <a:t>Нептун как и Уран является ледяным гигантом. Здесь температура достигает </a:t>
            </a:r>
            <a:r>
              <a:rPr lang="en-US" dirty="0" smtClean="0"/>
              <a:t>-224 </a:t>
            </a:r>
            <a:r>
              <a:rPr lang="ru-RU" dirty="0" smtClean="0"/>
              <a:t>градуса. Планета в основном состоит из очень толстой и холодной комбинации воды, аммиака и метана, а атмосфера состоит из водорода, гелия и метана. </a:t>
            </a:r>
          </a:p>
          <a:p>
            <a:pPr marL="381000" indent="-381000">
              <a:lnSpc>
                <a:spcPct val="80000"/>
              </a:lnSpc>
            </a:pPr>
            <a:r>
              <a:rPr lang="ru-RU" dirty="0" smtClean="0"/>
              <a:t>Из-за сильнейших ветров и ледяной атмосферы Нептун не может поддерживать жизнь в привычном для нас виде. </a:t>
            </a:r>
          </a:p>
          <a:p>
            <a:pPr marL="381000" indent="-381000">
              <a:lnSpc>
                <a:spcPct val="80000"/>
              </a:lnSpc>
            </a:pPr>
            <a:r>
              <a:rPr lang="ru-RU" dirty="0" smtClean="0"/>
              <a:t>Нептун имеет шесть колец и вращается вокруг Солнца</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Нептун</a:t>
            </a:r>
            <a:endParaRPr lang="ru-RU" dirty="0"/>
          </a:p>
        </p:txBody>
      </p:sp>
      <p:pic>
        <p:nvPicPr>
          <p:cNvPr id="4" name="Picture 7" descr="Neptune_Full"/>
          <p:cNvPicPr>
            <a:picLocks noGrp="1" noChangeAspect="1" noChangeArrowheads="1"/>
          </p:cNvPicPr>
          <p:nvPr>
            <p:ph idx="1"/>
          </p:nvPr>
        </p:nvPicPr>
        <p:blipFill>
          <a:blip r:embed="rId2"/>
          <a:srcRect/>
          <a:stretch>
            <a:fillRect/>
          </a:stretch>
        </p:blipFill>
        <p:spPr bwMode="auto">
          <a:xfrm>
            <a:off x="2217737" y="1600200"/>
            <a:ext cx="4708525" cy="470852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Опредиление</a:t>
            </a:r>
            <a:endParaRPr lang="ru-RU"/>
          </a:p>
        </p:txBody>
      </p:sp>
      <p:sp>
        <p:nvSpPr>
          <p:cNvPr id="3" name="Содержимое 2"/>
          <p:cNvSpPr>
            <a:spLocks noGrp="1"/>
          </p:cNvSpPr>
          <p:nvPr>
            <p:ph idx="1"/>
          </p:nvPr>
        </p:nvSpPr>
        <p:spPr/>
        <p:txBody>
          <a:bodyPr/>
          <a:lstStyle/>
          <a:p>
            <a:r>
              <a:rPr lang="ru-RU" dirty="0" smtClean="0"/>
              <a:t>Понятие карликовая планета было введено 24 августа 2006 года.</a:t>
            </a:r>
          </a:p>
          <a:p>
            <a:r>
              <a:rPr lang="ru-RU" b="1" dirty="0" smtClean="0"/>
              <a:t> Карликовая планета</a:t>
            </a:r>
            <a:r>
              <a:rPr lang="ru-RU" dirty="0" smtClean="0"/>
              <a:t> — небесное тело, которое, обращается вокруг Солнца, имеет достаточную массу, для того, чтобы </a:t>
            </a:r>
            <a:r>
              <a:rPr lang="ru-RU" dirty="0" err="1" smtClean="0"/>
              <a:t>самогравитация</a:t>
            </a:r>
            <a:r>
              <a:rPr lang="ru-RU" dirty="0" smtClean="0"/>
              <a:t> превосходила твердотельные силы и тело могло принять </a:t>
            </a:r>
            <a:r>
              <a:rPr lang="ru-RU" dirty="0" err="1" smtClean="0"/>
              <a:t>гидростатически</a:t>
            </a:r>
            <a:r>
              <a:rPr lang="ru-RU" dirty="0" smtClean="0"/>
              <a:t> равновесную (близкую к сферической) форму2, не очищает окрестности своей орбиты и не является спутником (планеты). </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Планеты-карлики</a:t>
            </a:r>
            <a:endParaRPr lang="ru-RU" dirty="0"/>
          </a:p>
        </p:txBody>
      </p:sp>
      <p:sp>
        <p:nvSpPr>
          <p:cNvPr id="3" name="Содержимое 2"/>
          <p:cNvSpPr>
            <a:spLocks noGrp="1"/>
          </p:cNvSpPr>
          <p:nvPr>
            <p:ph idx="1"/>
          </p:nvPr>
        </p:nvSpPr>
        <p:spPr/>
        <p:txBody>
          <a:bodyPr>
            <a:normAutofit/>
          </a:bodyPr>
          <a:lstStyle/>
          <a:p>
            <a:r>
              <a:rPr lang="ru-RU" sz="3600" dirty="0" smtClean="0"/>
              <a:t>Церера</a:t>
            </a:r>
          </a:p>
          <a:p>
            <a:r>
              <a:rPr lang="ru-RU" sz="3600" dirty="0" smtClean="0"/>
              <a:t>Плутон</a:t>
            </a:r>
          </a:p>
          <a:p>
            <a:r>
              <a:rPr lang="ru-RU" sz="3600" dirty="0" err="1" smtClean="0"/>
              <a:t>Макемаке</a:t>
            </a:r>
            <a:endParaRPr lang="ru-RU" sz="3600" dirty="0" smtClean="0"/>
          </a:p>
          <a:p>
            <a:r>
              <a:rPr lang="ru-RU" sz="3600" dirty="0" err="1" smtClean="0"/>
              <a:t>Хаумеа</a:t>
            </a:r>
            <a:endParaRPr lang="ru-RU" sz="3600" dirty="0" smtClean="0"/>
          </a:p>
          <a:p>
            <a:r>
              <a:rPr lang="ru-RU" sz="3600" dirty="0" smtClean="0"/>
              <a:t>Эрида</a:t>
            </a:r>
            <a:endParaRPr lang="ru-RU"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Церера</a:t>
            </a:r>
            <a:endParaRPr lang="ru-RU" dirty="0"/>
          </a:p>
        </p:txBody>
      </p:sp>
      <p:sp>
        <p:nvSpPr>
          <p:cNvPr id="3" name="Содержимое 2"/>
          <p:cNvSpPr>
            <a:spLocks noGrp="1"/>
          </p:cNvSpPr>
          <p:nvPr>
            <p:ph idx="1"/>
          </p:nvPr>
        </p:nvSpPr>
        <p:spPr/>
        <p:txBody>
          <a:bodyPr/>
          <a:lstStyle/>
          <a:p>
            <a:r>
              <a:rPr lang="ru-RU" dirty="0" smtClean="0"/>
              <a:t>Примечательна тем, что еще совсем недавно была в разряде астероидов и занимала среди них первое место по размеру. Продолжительность года, по сравнению с другим удаленными карликовыми планетами — смехотворна, всего 4,6 года. В сравнении с другими, ее диаметр не столь впечатляет и составляет 975×909 км. Период вращения вокруг оси имеет продолжительность около 0,3781 суток. У Цереры спутники не обнаружены.</a:t>
            </a: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Плутон</a:t>
            </a:r>
            <a:endParaRPr lang="ru-RU" dirty="0"/>
          </a:p>
        </p:txBody>
      </p:sp>
      <p:sp>
        <p:nvSpPr>
          <p:cNvPr id="3" name="Содержимое 2"/>
          <p:cNvSpPr>
            <a:spLocks noGrp="1"/>
          </p:cNvSpPr>
          <p:nvPr>
            <p:ph idx="1"/>
          </p:nvPr>
        </p:nvSpPr>
        <p:spPr/>
        <p:txBody>
          <a:bodyPr/>
          <a:lstStyle/>
          <a:p>
            <a:r>
              <a:rPr lang="ru-RU" dirty="0" smtClean="0"/>
              <a:t>Один из самых маленьких объектов Солнечной системы, радиусом всего 1153 км. Период обращения по орбите вокруг Солнца составляет 90 613 суток (около 248 лет), а оборот вокруг своей оси занимает 6,4 земных суток. Спутники, сопровождающих его, на данный момент известно 5 – </a:t>
            </a:r>
            <a:r>
              <a:rPr lang="ru-RU" b="1" dirty="0" smtClean="0">
                <a:hlinkClick r:id="rId2" tooltip="Открытие спутника Плутона — Харона"/>
              </a:rPr>
              <a:t>Харон</a:t>
            </a:r>
            <a:r>
              <a:rPr lang="ru-RU" dirty="0" smtClean="0"/>
              <a:t>, крупнейший из них, </a:t>
            </a:r>
            <a:r>
              <a:rPr lang="ru-RU" dirty="0" err="1" smtClean="0"/>
              <a:t>Кербер</a:t>
            </a:r>
            <a:r>
              <a:rPr lang="ru-RU" dirty="0" smtClean="0"/>
              <a:t>, </a:t>
            </a:r>
            <a:r>
              <a:rPr lang="ru-RU" dirty="0" err="1" smtClean="0"/>
              <a:t>Никта</a:t>
            </a:r>
            <a:r>
              <a:rPr lang="ru-RU" dirty="0" smtClean="0"/>
              <a:t>, Стикс и Гидра. Орбита этой карликовой планеты эллиптическая, вытянута довольно сильно</a:t>
            </a:r>
            <a:r>
              <a:rPr lang="ru-RU" b="1" dirty="0" smtClean="0"/>
              <a:t>.</a:t>
            </a:r>
            <a:endParaRPr lang="ru-RU" dirty="0" smtClean="0"/>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Макемаке</a:t>
            </a:r>
            <a:endParaRPr lang="ru-RU" dirty="0"/>
          </a:p>
        </p:txBody>
      </p:sp>
      <p:sp>
        <p:nvSpPr>
          <p:cNvPr id="3" name="Содержимое 2"/>
          <p:cNvSpPr>
            <a:spLocks noGrp="1"/>
          </p:cNvSpPr>
          <p:nvPr>
            <p:ph idx="1"/>
          </p:nvPr>
        </p:nvSpPr>
        <p:spPr/>
        <p:txBody>
          <a:bodyPr/>
          <a:lstStyle/>
          <a:p>
            <a:r>
              <a:rPr lang="ru-RU" dirty="0" smtClean="0"/>
              <a:t>Размер третьей по величине до сих пор не известен точно. Предполагается, что средний радиус приблизительно равен 740 с точностью до 17 км. Зато продолжительность года на ней удалось установить довольно точно — 111867 суток (что примерно равно 306 годам). Спутников на её орбите не обнаружено</a:t>
            </a: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Хуамеа</a:t>
            </a:r>
            <a:endParaRPr lang="ru-RU" dirty="0"/>
          </a:p>
        </p:txBody>
      </p:sp>
      <p:sp>
        <p:nvSpPr>
          <p:cNvPr id="3" name="Содержимое 2"/>
          <p:cNvSpPr>
            <a:spLocks noGrp="1"/>
          </p:cNvSpPr>
          <p:nvPr>
            <p:ph idx="1"/>
          </p:nvPr>
        </p:nvSpPr>
        <p:spPr/>
        <p:txBody>
          <a:bodyPr>
            <a:normAutofit lnSpcReduction="10000"/>
          </a:bodyPr>
          <a:lstStyle/>
          <a:p>
            <a:r>
              <a:rPr lang="ru-RU" dirty="0" smtClean="0"/>
              <a:t>Самая быстровращающаяся из всех планет, известных на сегодняшний день в нашей системе – один оборот вокруг собственной оси занимает всего 4 часа, в то же время как полный облёт Солнца занимает 102937 суток (почти 282 года). Один из самых маленьких объектов, средний радиус составляет всего 718 км, при этом, в отличие от остальных небесных тел, обладает неправильной, как бы сплюснутой, формой. При этом имеется и 2 спутника – </a:t>
            </a:r>
            <a:r>
              <a:rPr lang="ru-RU" dirty="0" err="1" smtClean="0"/>
              <a:t>Хииака</a:t>
            </a:r>
            <a:r>
              <a:rPr lang="ru-RU" dirty="0" smtClean="0"/>
              <a:t> и </a:t>
            </a:r>
            <a:r>
              <a:rPr lang="ru-RU" dirty="0" err="1" smtClean="0"/>
              <a:t>Намака</a:t>
            </a:r>
            <a:r>
              <a:rPr lang="ru-RU" dirty="0" smtClean="0"/>
              <a:t>.</a:t>
            </a:r>
            <a:br>
              <a:rPr lang="ru-RU" dirty="0" smtClean="0"/>
            </a:br>
            <a:endParaRPr lang="ru-RU" dirty="0" smtClean="0"/>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Эрида</a:t>
            </a:r>
            <a:endParaRPr lang="ru-RU" dirty="0"/>
          </a:p>
        </p:txBody>
      </p:sp>
      <p:sp>
        <p:nvSpPr>
          <p:cNvPr id="3" name="Содержимое 2"/>
          <p:cNvSpPr>
            <a:spLocks noGrp="1"/>
          </p:cNvSpPr>
          <p:nvPr>
            <p:ph idx="1"/>
          </p:nvPr>
        </p:nvSpPr>
        <p:spPr/>
        <p:txBody>
          <a:bodyPr>
            <a:normAutofit fontScale="92500" lnSpcReduction="10000"/>
          </a:bodyPr>
          <a:lstStyle/>
          <a:p>
            <a:pPr fontAlgn="base"/>
            <a:r>
              <a:rPr lang="ru-RU" dirty="0" smtClean="0"/>
              <a:t>Один из самых больших объектов пояса </a:t>
            </a:r>
            <a:r>
              <a:rPr lang="ru-RU" dirty="0" err="1" smtClean="0"/>
              <a:t>Койпера</a:t>
            </a:r>
            <a:r>
              <a:rPr lang="ru-RU" dirty="0" smtClean="0"/>
              <a:t> лишь ненамного превосходит Плутон – 1163 км. Оборот вокруг Солнца занимает 205 029 </a:t>
            </a:r>
            <a:r>
              <a:rPr lang="ru-RU" dirty="0" err="1" smtClean="0"/>
              <a:t>сут</a:t>
            </a:r>
            <a:r>
              <a:rPr lang="ru-RU" dirty="0" smtClean="0"/>
              <a:t> (чуть больше, чем 561 год).</a:t>
            </a:r>
          </a:p>
          <a:p>
            <a:pPr fontAlgn="base"/>
            <a:r>
              <a:rPr lang="ru-RU" dirty="0" smtClean="0"/>
              <a:t>Обнаружившие её ученые в 2005 году изначально были уверены, что открыли 10 планету солнечной системы, но впоследствии она была признана карликовой планетой.</a:t>
            </a:r>
          </a:p>
          <a:p>
            <a:pPr fontAlgn="base"/>
            <a:r>
              <a:rPr lang="ru-RU" dirty="0" smtClean="0"/>
              <a:t>Открытие этого небесного тела, можно сказать, положило начало новой эры для астрономии, поскольку именно факт её открытия положил начало многочисленным спорам о статусе Плутона</a:t>
            </a: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255</TotalTime>
  <Words>965</Words>
  <Application>Microsoft Office PowerPoint</Application>
  <PresentationFormat>Экран (4:3)</PresentationFormat>
  <Paragraphs>60</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Апекс</vt:lpstr>
      <vt:lpstr>Планеты-гиганты и планеты-карлики</vt:lpstr>
      <vt:lpstr>Опредиление </vt:lpstr>
      <vt:lpstr>Юпитер</vt:lpstr>
      <vt:lpstr>Юпитер</vt:lpstr>
      <vt:lpstr>Презентация PowerPoint</vt:lpstr>
      <vt:lpstr>Юпитер</vt:lpstr>
      <vt:lpstr>Сатурн</vt:lpstr>
      <vt:lpstr>Сатурн</vt:lpstr>
      <vt:lpstr>Сатурн</vt:lpstr>
      <vt:lpstr>Сатурн</vt:lpstr>
      <vt:lpstr>Уран</vt:lpstr>
      <vt:lpstr>Уран</vt:lpstr>
      <vt:lpstr>Уран</vt:lpstr>
      <vt:lpstr>Нептун</vt:lpstr>
      <vt:lpstr>Нептун</vt:lpstr>
      <vt:lpstr>Нептун</vt:lpstr>
      <vt:lpstr>Опредиление</vt:lpstr>
      <vt:lpstr>Планеты-карлики</vt:lpstr>
      <vt:lpstr>Церера</vt:lpstr>
      <vt:lpstr>Плутон</vt:lpstr>
      <vt:lpstr>Макемаке</vt:lpstr>
      <vt:lpstr>Хуамеа</vt:lpstr>
      <vt:lpstr>Эрида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Home</dc:creator>
  <cp:lastModifiedBy>Учитель</cp:lastModifiedBy>
  <cp:revision>28</cp:revision>
  <dcterms:created xsi:type="dcterms:W3CDTF">2018-03-21T15:49:10Z</dcterms:created>
  <dcterms:modified xsi:type="dcterms:W3CDTF">2018-11-19T06:19:33Z</dcterms:modified>
</cp:coreProperties>
</file>