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5" r:id="rId3"/>
    <p:sldId id="260" r:id="rId4"/>
    <p:sldId id="258" r:id="rId5"/>
    <p:sldId id="259" r:id="rId6"/>
    <p:sldId id="261" r:id="rId7"/>
    <p:sldId id="26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Z3shineouAypAhBJ+BukvA==" hashData="X/zQEGA9SpS9Bhzw78ReXiDv6mY="/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34" autoAdjust="0"/>
  </p:normalViewPr>
  <p:slideViewPr>
    <p:cSldViewPr>
      <p:cViewPr>
        <p:scale>
          <a:sx n="60" d="100"/>
          <a:sy n="60" d="100"/>
        </p:scale>
        <p:origin x="-1434" y="-11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5D01-C5A0-4F22-9B60-52BE87C1F9E2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6C945-C1CA-4FDF-AB74-496899737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845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5D01-C5A0-4F22-9B60-52BE87C1F9E2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6C945-C1CA-4FDF-AB74-496899737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135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5D01-C5A0-4F22-9B60-52BE87C1F9E2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6C945-C1CA-4FDF-AB74-496899737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043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5D01-C5A0-4F22-9B60-52BE87C1F9E2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6C945-C1CA-4FDF-AB74-496899737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433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5D01-C5A0-4F22-9B60-52BE87C1F9E2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6C945-C1CA-4FDF-AB74-496899737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167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5D01-C5A0-4F22-9B60-52BE87C1F9E2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6C945-C1CA-4FDF-AB74-496899737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603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5D01-C5A0-4F22-9B60-52BE87C1F9E2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6C945-C1CA-4FDF-AB74-496899737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34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5D01-C5A0-4F22-9B60-52BE87C1F9E2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6C945-C1CA-4FDF-AB74-496899737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29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5D01-C5A0-4F22-9B60-52BE87C1F9E2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6C945-C1CA-4FDF-AB74-496899737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32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5D01-C5A0-4F22-9B60-52BE87C1F9E2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6C945-C1CA-4FDF-AB74-496899737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78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5D01-C5A0-4F22-9B60-52BE87C1F9E2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6C945-C1CA-4FDF-AB74-496899737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435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A5D01-C5A0-4F22-9B60-52BE87C1F9E2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6C945-C1CA-4FDF-AB74-496899737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65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gif"/><Relationship Id="rId1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32.png"/><Relationship Id="rId5" Type="http://schemas.openxmlformats.org/officeDocument/2006/relationships/image" Target="../media/image28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17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35.png"/><Relationship Id="rId3" Type="http://schemas.microsoft.com/office/2007/relationships/hdphoto" Target="../media/hdphoto1.wdp"/><Relationship Id="rId7" Type="http://schemas.openxmlformats.org/officeDocument/2006/relationships/image" Target="../media/image33.png"/><Relationship Id="rId12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44.png"/><Relationship Id="rId5" Type="http://schemas.openxmlformats.org/officeDocument/2006/relationships/image" Target="../media/image40.jpeg"/><Relationship Id="rId10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https://img3.stockfresh.com/files/e/eriklam/m/32/1152746_stock-photo-cat-and-dog-side-to-sid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7" name="Picture 7" descr="http://framepiconline.com/frames/preview/childrens/53c4bd0c0ad9a_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932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71800" y="476672"/>
            <a:ext cx="388843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endParaRPr lang="ru-RU" sz="32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Comic Sans MS" pitchFamily="66" charset="0"/>
              </a:rPr>
              <a:t>Интерактивная игра</a:t>
            </a:r>
            <a:endParaRPr lang="ru-RU" sz="4000" b="1" dirty="0">
              <a:solidFill>
                <a:srgbClr val="7030A0"/>
              </a:solidFill>
              <a:latin typeface="Comic Sans MS" pitchFamily="66" charset="0"/>
            </a:endParaRPr>
          </a:p>
          <a:p>
            <a:pPr algn="ctr"/>
            <a:endParaRPr lang="ru-RU" sz="3200" dirty="0">
              <a:solidFill>
                <a:srgbClr val="7030A0"/>
              </a:solidFill>
              <a:latin typeface="Comic Sans MS" pitchFamily="66" charset="0"/>
            </a:endParaRPr>
          </a:p>
          <a:p>
            <a:pPr algn="ctr"/>
            <a:r>
              <a:rPr lang="ru-RU" sz="4000" dirty="0" smtClean="0">
                <a:solidFill>
                  <a:srgbClr val="00B050"/>
                </a:solidFill>
                <a:latin typeface="Comic Sans MS" pitchFamily="66" charset="0"/>
              </a:rPr>
              <a:t>  </a:t>
            </a:r>
            <a:r>
              <a:rPr lang="ru-RU" sz="4000" b="1" dirty="0" smtClean="0">
                <a:solidFill>
                  <a:srgbClr val="00B050"/>
                </a:solidFill>
                <a:latin typeface="Comic Sans MS" pitchFamily="66" charset="0"/>
              </a:rPr>
              <a:t>«Животные»</a:t>
            </a:r>
            <a:endParaRPr lang="ru-RU" sz="4000" b="1" dirty="0">
              <a:solidFill>
                <a:srgbClr val="00B050"/>
              </a:solidFill>
              <a:latin typeface="Comic Sans MS" pitchFamily="66" charset="0"/>
            </a:endParaRPr>
          </a:p>
          <a:p>
            <a:pPr algn="ctr"/>
            <a:endParaRPr lang="ru-RU" sz="32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/>
            <a:endParaRPr lang="ru-RU" sz="3200" dirty="0">
              <a:solidFill>
                <a:srgbClr val="7030A0"/>
              </a:solidFill>
              <a:latin typeface="Comic Sans MS" pitchFamily="66" charset="0"/>
            </a:endParaRPr>
          </a:p>
          <a:p>
            <a:pPr algn="ctr"/>
            <a:endParaRPr lang="ru-RU" sz="32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algn="ctr"/>
            <a:endParaRPr lang="ru-RU" sz="3200" dirty="0">
              <a:solidFill>
                <a:srgbClr val="7030A0"/>
              </a:solidFill>
              <a:latin typeface="Comic Sans MS" pitchFamily="66" charset="0"/>
            </a:endParaRPr>
          </a:p>
          <a:p>
            <a:pPr algn="ctr"/>
            <a:r>
              <a:rPr lang="ru-RU" dirty="0">
                <a:solidFill>
                  <a:srgbClr val="7030A0"/>
                </a:solidFill>
                <a:latin typeface="Comic Sans MS" pitchFamily="66" charset="0"/>
              </a:rPr>
              <a:t>Автор: </a:t>
            </a:r>
            <a:r>
              <a:rPr lang="ru-RU" dirty="0" err="1">
                <a:solidFill>
                  <a:srgbClr val="7030A0"/>
                </a:solidFill>
                <a:latin typeface="Comic Sans MS" pitchFamily="66" charset="0"/>
              </a:rPr>
              <a:t>Л.Р.Загирова</a:t>
            </a:r>
            <a:r>
              <a:rPr lang="ru-RU" dirty="0">
                <a:solidFill>
                  <a:srgbClr val="7030A0"/>
                </a:solidFill>
                <a:latin typeface="Comic Sans MS" pitchFamily="66" charset="0"/>
              </a:rPr>
              <a:t>                МКДОУ д/с № 9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7343800" y="0"/>
            <a:ext cx="1800200" cy="75676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hlinkClick r:id="rId3" action="ppaction://hlinksldjump"/>
              </a:rPr>
              <a:t>ИГРАТЬ</a:t>
            </a:r>
            <a:endParaRPr lang="ru-RU" b="1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7344969" y="1113930"/>
            <a:ext cx="1800200" cy="75676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hlinkClick r:id="" action="ppaction://hlinkshowjump?jump=nextslide"/>
              </a:rPr>
              <a:t>ПРАВИЛА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6059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ine.pics/images/715/71557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40" y="0"/>
            <a:ext cx="91683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лако 3"/>
          <p:cNvSpPr/>
          <p:nvPr/>
        </p:nvSpPr>
        <p:spPr>
          <a:xfrm rot="742317">
            <a:off x="90276" y="-62203"/>
            <a:ext cx="8958047" cy="6894764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92594" y="751344"/>
            <a:ext cx="695181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dirty="0" smtClean="0">
              <a:latin typeface="Comic Sans MS" pitchFamily="66" charset="0"/>
            </a:endParaRPr>
          </a:p>
          <a:p>
            <a:pPr algn="ctr"/>
            <a:r>
              <a:rPr lang="ru-RU" sz="1600" dirty="0" smtClean="0">
                <a:latin typeface="Comic Sans MS" pitchFamily="66" charset="0"/>
              </a:rPr>
              <a:t>Интерактивная </a:t>
            </a:r>
            <a:r>
              <a:rPr lang="ru-RU" sz="1600" dirty="0">
                <a:latin typeface="Comic Sans MS" pitchFamily="66" charset="0"/>
              </a:rPr>
              <a:t>игра «Животные» предназначена для детей младшего дошкольного возраста. Игра может быть использована как в НОД, так и в индивидуальной, подгрупповой  работе, а так же родителями дома при объяснении, закреплении материала по теме «Животные».</a:t>
            </a:r>
          </a:p>
          <a:p>
            <a:pPr algn="ctr"/>
            <a:r>
              <a:rPr lang="ru-RU" sz="1600" dirty="0">
                <a:latin typeface="Comic Sans MS" pitchFamily="66" charset="0"/>
              </a:rPr>
              <a:t>Цель: закрепление и расширение представлений детей о животных: внешний вид, детёныши, особенности питания и жилища.</a:t>
            </a:r>
          </a:p>
          <a:p>
            <a:pPr algn="ctr"/>
            <a:r>
              <a:rPr lang="ru-RU" sz="1600" dirty="0">
                <a:latin typeface="Comic Sans MS" pitchFamily="66" charset="0"/>
              </a:rPr>
              <a:t>Задачи: Расширять представления детей о животных (лиса, заяц, медведь, корова, коза,…, их внешнем виде, повадках, малышах, месте обитания. Обогащать и активизировать словарь по теме «Животные». Формировать интерес и эмоционально-положительное отношение к животным.</a:t>
            </a:r>
          </a:p>
          <a:p>
            <a:pPr algn="ctr"/>
            <a:r>
              <a:rPr lang="ru-RU" sz="1600" dirty="0">
                <a:latin typeface="Comic Sans MS" pitchFamily="66" charset="0"/>
              </a:rPr>
              <a:t>Ход игры</a:t>
            </a:r>
          </a:p>
          <a:p>
            <a:pPr algn="ctr"/>
            <a:r>
              <a:rPr lang="ru-RU" sz="1600" dirty="0">
                <a:latin typeface="Comic Sans MS" pitchFamily="66" charset="0"/>
              </a:rPr>
              <a:t>Рассмотреть слайд, назвать изображенных животных. Затем взрослый читает задание, а дети стараются его выполнить. Анимация не происходит (взрослый не щелкает мышью) пока ребенок не даст полный ответ. Например: «Медведь живет в лесу» и т. д.</a:t>
            </a: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7740352" y="5949280"/>
            <a:ext cx="1008112" cy="43204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27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ine.pics/images/715/71557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" y="17238"/>
            <a:ext cx="9215586" cy="688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16632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Comic Sans MS" pitchFamily="66" charset="0"/>
              </a:rPr>
              <a:t>Распредели животных на домашних </a:t>
            </a:r>
            <a:r>
              <a:rPr lang="ru-RU" sz="2800" dirty="0" smtClean="0">
                <a:latin typeface="Comic Sans MS" pitchFamily="66" charset="0"/>
              </a:rPr>
              <a:t>и </a:t>
            </a:r>
            <a:r>
              <a:rPr lang="ru-RU" sz="2800" dirty="0">
                <a:latin typeface="Comic Sans MS" pitchFamily="66" charset="0"/>
              </a:rPr>
              <a:t>диких</a:t>
            </a:r>
          </a:p>
        </p:txBody>
      </p:sp>
      <p:pic>
        <p:nvPicPr>
          <p:cNvPr id="3076" name="Picture 4" descr="http://hddfhm.com/images/clipart-forest-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319" y="2750026"/>
            <a:ext cx="1921681" cy="147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krasna.com.ua/assets/images/ico/winter_christmas_house_png_clipart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35" b="8369"/>
          <a:stretch/>
        </p:blipFill>
        <p:spPr bwMode="auto">
          <a:xfrm>
            <a:off x="179512" y="2768649"/>
            <a:ext cx="1539256" cy="143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www.imgcutpng.com/wp-content/uploads/2016/12/animals/cow/Cow-PNG-1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44130" y="4508251"/>
            <a:ext cx="1572071" cy="91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abload.de/img/at-png101zplfi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903" y="372227"/>
            <a:ext cx="1871204" cy="163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0" descr="http://static2.keep4u.ru/2012/06/09/b38018e98bc39d594f3557f7750331d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302" y="3062520"/>
            <a:ext cx="1428188" cy="119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playcast.ru/uploads/2016/11/18/2056703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264" y="1381351"/>
            <a:ext cx="974132" cy="160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picshare.ru/uploads/140820/2BjgpugYjh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746" y="606107"/>
            <a:ext cx="1048518" cy="155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ramki-vsem.ru/png/clip-art-14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10519" y="4014666"/>
            <a:ext cx="1140497" cy="173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6" descr="http://by-anna.ucoz.ru/dogs/56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14929" y="1948104"/>
            <a:ext cx="1158273" cy="151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http://pngimg.com/uploads/goat/goat_PNG13153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7" r="8558"/>
          <a:stretch/>
        </p:blipFill>
        <p:spPr bwMode="auto">
          <a:xfrm flipH="1">
            <a:off x="4316490" y="5640056"/>
            <a:ext cx="1477575" cy="121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img1.liveinternet.ru/images/attach/c/2/69/537/69537682_0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40380" y="5419377"/>
            <a:ext cx="1742381" cy="149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s1.pic4you.ru/allimage/y2012/09-17/12216/2448121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98300" y="3573016"/>
            <a:ext cx="1550771" cy="88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www.playcast.ru/uploads/2016/12/24/21014681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7" y="2126278"/>
            <a:ext cx="1338444" cy="139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трелка вправо 17">
            <a:hlinkClick r:id="" action="ppaction://hlinkshowjump?jump=nextslide"/>
          </p:cNvPr>
          <p:cNvSpPr/>
          <p:nvPr/>
        </p:nvSpPr>
        <p:spPr>
          <a:xfrm>
            <a:off x="7956376" y="6265780"/>
            <a:ext cx="1008112" cy="43204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8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0.51632 0.078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16" y="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11111E-6 L -0.49931 0.1164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65" y="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48148E-6 L 0.30348 -0.0284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74" y="-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96296E-6 L -0.39358 -0.083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88" y="-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0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44444E-6 L 0.32848 0.1407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24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81481E-6 L -0.30902 -0.0020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1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0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L 0.27812 0.145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06" y="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59259E-6 L -0.16302 -0.0243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60" y="-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111E-6 L -0.4559 -0.1590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5" y="-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07407E-6 L 0.52552 -0.10509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67" y="-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44444E-6 L 0.11841 -0.3231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0" y="-1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ine.pics/images/715/71557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3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802" y="75375"/>
            <a:ext cx="8928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Comic Sans MS" pitchFamily="66" charset="0"/>
              </a:rPr>
              <a:t>Чей малыш?</a:t>
            </a:r>
            <a:endParaRPr lang="ru-RU" sz="4000" dirty="0">
              <a:latin typeface="Comic Sans MS" pitchFamily="66" charset="0"/>
            </a:endParaRPr>
          </a:p>
        </p:txBody>
      </p:sp>
      <p:pic>
        <p:nvPicPr>
          <p:cNvPr id="1030" name="Picture 6" descr="http://www.playcast.ru/uploads/2016/09/16/199117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107" y="3751455"/>
            <a:ext cx="1281299" cy="98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imgcutpng.com/wp-content/uploads/2016/12/animals/cow/Cow-PNG-1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34898"/>
            <a:ext cx="2754027" cy="182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abload.de/img/at-png101zplfi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03275" y="2033997"/>
            <a:ext cx="2395215" cy="220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s2.pic4you.ru/allimage/y2013/08-27/12216/375464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0594" flipH="1">
            <a:off x="4428896" y="4449477"/>
            <a:ext cx="1735019" cy="13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pngimg.com/uploads/goat/goat_PNG13153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7" r="8558"/>
          <a:stretch/>
        </p:blipFill>
        <p:spPr bwMode="auto">
          <a:xfrm flipH="1">
            <a:off x="89802" y="4537186"/>
            <a:ext cx="2530622" cy="218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onfermer.ru/wp-content/uploads/2016/02/818a4a_d98383edff3a411eb1a6c99491599d73-5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361" y="702545"/>
            <a:ext cx="1362089" cy="1331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://by-anna.ucoz.ru/dogs/56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71423" y="4242374"/>
            <a:ext cx="1696331" cy="221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8" descr="https://img-fotki.yandex.ru/get/104595/493212545.e5/0_1c00d6_bad36e8d_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30" descr="https://img-fotki.yandex.ru/get/104595/493212545.e5/0_1c00d6_bad36e8d_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32" descr="https://img-fotki.yandex.ru/get/104595/493212545.e5/0_1c00d6_bad36e8d_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58" name="Picture 34" descr="http://xn--e1adnkaa2a6f.xn----7sbbajrkzb0a4cm6d.xn--80adxhks/wp-content/uploads/2016/01/33dc78a9f9df-1024x1024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41473" y="1830960"/>
            <a:ext cx="1574742" cy="133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http://www.playcast.ru/uploads/2016/11/18/2056703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073" y="-15622"/>
            <a:ext cx="1239399" cy="204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https://ds02.infourok.ru/uploads/ex/0204/000852eb-389390d9/hello_html_m384778df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90903" y="2429311"/>
            <a:ext cx="883910" cy="112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http://ramki-vsem.ru/png/clip-art-14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4252" y="2217129"/>
            <a:ext cx="2002825" cy="271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http://ramki-vsem.ru/png/clip-art-14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847" y="5234284"/>
            <a:ext cx="883910" cy="148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трелка вправо 18">
            <a:hlinkClick r:id="" action="ppaction://hlinkshowjump?jump=nextslide"/>
          </p:cNvPr>
          <p:cNvSpPr/>
          <p:nvPr/>
        </p:nvSpPr>
        <p:spPr>
          <a:xfrm>
            <a:off x="7899283" y="6420795"/>
            <a:ext cx="1008112" cy="43204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58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96296E-6 L -0.23211 0.668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15" y="3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L -0.21372 -0.2969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94" y="-1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L 0.35659 -0.24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30" y="-1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0.12552 0.5030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7" y="2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7037E-6 L -0.25208 -0.3083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4" y="-1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14132 -0.2381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6" y="-1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ine.pics/images/715/71557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4463"/>
            <a:ext cx="9168340" cy="702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6698" y="37027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Comic Sans MS" pitchFamily="66" charset="0"/>
              </a:rPr>
              <a:t>Кто что ест?</a:t>
            </a:r>
          </a:p>
        </p:txBody>
      </p:sp>
      <p:pic>
        <p:nvPicPr>
          <p:cNvPr id="4" name="Picture 8" descr="http://www.imgcutpng.com/wp-content/uploads/2016/12/animals/cow/Cow-PNG-1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738944"/>
            <a:ext cx="2754027" cy="182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0" descr="http://static2.keep4u.ru/2012/06/09/b38018e98bc39d594f3557f7750331d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447" y="2429572"/>
            <a:ext cx="2560482" cy="214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6" descr="http://by-anna.ucoz.ru/dogs/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12487" y="4312663"/>
            <a:ext cx="1696331" cy="221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http://pngimg.com/uploads/goat/goat_PNG13153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7" r="8558"/>
          <a:stretch/>
        </p:blipFill>
        <p:spPr bwMode="auto">
          <a:xfrm flipH="1">
            <a:off x="11450" y="4634870"/>
            <a:ext cx="2530622" cy="218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xn--42-6kc9aphdxlhdu.xn--p1ai/wp-content/uploads/2017/03/trav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689" y="5877823"/>
            <a:ext cx="1864746" cy="94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pluspng.com/img-png/kemik-png-old-dreggon-bone-png-500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3" b="19495"/>
          <a:stretch/>
        </p:blipFill>
        <p:spPr bwMode="auto">
          <a:xfrm>
            <a:off x="4511448" y="836712"/>
            <a:ext cx="1190625" cy="74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png-images.ru/wp-content/uploads/2015/03/03/8318/png/plate_PNG533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849" y="1679957"/>
            <a:ext cx="1562582" cy="66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konserva.xyz/images/kartinki/ovoshi/kapusta4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84" y="3420346"/>
            <a:ext cx="1151124" cy="125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3356"/>
            <a:ext cx="2541650" cy="1916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 descr="http://www.playcast.ru/uploads/2015/08/21/1477201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689" y="2348932"/>
            <a:ext cx="1573604" cy="110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28184" y="37027"/>
            <a:ext cx="1282216" cy="184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18" descr="https://img-fotki.yandex.ru/get/4703/72397637.2ef/0_ab244_ec172610_ori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21" descr="https://img-fotki.yandex.ru/get/4703/72397637.2ef/0_ab244_ec172610_ori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71" name="Picture 23" descr="http://starover-tomsk.ru/wp-content/uploads/2015/04/bochonok_bol_shoy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208" y="4775699"/>
            <a:ext cx="949710" cy="107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http://s1.pic4you.ru/allimage/y2012/09-17/12216/2448121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764" y="1580044"/>
            <a:ext cx="1826165" cy="105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http://www.picshare.ru/uploads/140820/q9L5Eh2H3Z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777" y="4988731"/>
            <a:ext cx="1145216" cy="86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8047817" y="6420791"/>
            <a:ext cx="1008112" cy="43204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96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59259E-6 L 0.2408 0.733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31" y="3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0.1165 0.2798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16" y="1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L -0.26441 0.1398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29" y="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-0.28507 0.3087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53" y="1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22222E-6 L 0.45104 -0.5842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52" y="-2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48148E-6 L 0.11389 -0.5791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4" y="-28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11111E-6 L -0.24097 -0.6152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9" y="-3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ine.pics/images/715/71557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40" y="22385"/>
            <a:ext cx="91683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22385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Comic Sans MS" pitchFamily="66" charset="0"/>
              </a:rPr>
              <a:t>Чей домик?</a:t>
            </a:r>
          </a:p>
        </p:txBody>
      </p:sp>
      <p:pic>
        <p:nvPicPr>
          <p:cNvPr id="4098" name="Picture 2" descr="http://exlusive-shop.ru/images/gallery/8246a0282c2284850cbcc408e7a16d1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5991"/>
            <a:ext cx="2320280" cy="23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op-pics.ru/images/1572949_duplo-belk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836712"/>
            <a:ext cx="1800200" cy="180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6" descr="http://by-anna.ucoz.ru/dogs/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68727" y="5364163"/>
            <a:ext cx="1158273" cy="151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84" y="5285891"/>
            <a:ext cx="1981200" cy="149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 descr="http://ic.pics.livejournal.com/rahil_rahlenko/60401082/938390/938390_90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711" y="1017421"/>
            <a:ext cx="2126729" cy="150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597" y="5285891"/>
            <a:ext cx="974725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10" descr="https://upload.wikimedia.org/wikipedia/commons/thumb/7/7c/Fourneau_St-Michel_-_Porcherie_%28Forri%C3%A8res%29.JPG/1200px-Fourneau_St-Michel_-_Porcherie_%28Forri%C3%A8res%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2" descr="https://upload.wikimedia.org/wikipedia/commons/thumb/7/7c/Fourneau_St-Michel_-_Porcherie_%28Forri%C3%A8res%29.JPG/1200px-Fourneau_St-Michel_-_Porcherie_%28Forri%C3%A8res%2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9" name="Picture 13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0" t="21328" b="10510"/>
          <a:stretch/>
        </p:blipFill>
        <p:spPr bwMode="auto">
          <a:xfrm>
            <a:off x="5369321" y="3038564"/>
            <a:ext cx="3010807" cy="1852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 descr="http://www.imgcutpng.com/wp-content/uploads/2016/12/animals/cow/Cow-PNG-17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602371"/>
            <a:ext cx="1897672" cy="125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s1.fotokto.ru/photo/full/269/2693656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038564"/>
            <a:ext cx="2378077" cy="185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461" y="4975893"/>
            <a:ext cx="1049337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135888" y="6397288"/>
            <a:ext cx="1008112" cy="43204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76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-0.2441 -0.5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5" y="-2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7 L 0.26406 -0.6317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4" y="-3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0.24966 -0.6291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83" y="-3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004 0.00973 L 0.00659 -0.2613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-1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96296E-6 L -0.58177 -0.2851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97" y="-1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ine.pics/images/715/71557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40" y="0"/>
            <a:ext cx="91683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ко 2"/>
          <p:cNvSpPr/>
          <p:nvPr/>
        </p:nvSpPr>
        <p:spPr>
          <a:xfrm rot="393068">
            <a:off x="887423" y="1340768"/>
            <a:ext cx="7344816" cy="3240360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600" dirty="0" smtClean="0">
                <a:latin typeface="Comic Sans MS" pitchFamily="66" charset="0"/>
              </a:rPr>
              <a:t> Конец!</a:t>
            </a:r>
            <a:endParaRPr lang="ru-RU" sz="9600" dirty="0">
              <a:latin typeface="Comic Sans MS" pitchFamily="66" charset="0"/>
            </a:endParaRPr>
          </a:p>
        </p:txBody>
      </p:sp>
      <p:sp>
        <p:nvSpPr>
          <p:cNvPr id="4" name="Стрелка вправо 3">
            <a:hlinkClick r:id="" action="ppaction://hlinkshowjump?jump=firstslide"/>
          </p:cNvPr>
          <p:cNvSpPr/>
          <p:nvPr/>
        </p:nvSpPr>
        <p:spPr>
          <a:xfrm>
            <a:off x="7889050" y="6181264"/>
            <a:ext cx="1008112" cy="43204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64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192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37</cp:revision>
  <dcterms:created xsi:type="dcterms:W3CDTF">2017-11-13T20:01:04Z</dcterms:created>
  <dcterms:modified xsi:type="dcterms:W3CDTF">2017-11-16T19:19:15Z</dcterms:modified>
</cp:coreProperties>
</file>