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8" r:id="rId2"/>
    <p:sldId id="319" r:id="rId3"/>
    <p:sldId id="323" r:id="rId4"/>
    <p:sldId id="324" r:id="rId5"/>
    <p:sldId id="325" r:id="rId6"/>
    <p:sldId id="337" r:id="rId7"/>
    <p:sldId id="327" r:id="rId8"/>
    <p:sldId id="328" r:id="rId9"/>
    <p:sldId id="329" r:id="rId10"/>
    <p:sldId id="330" r:id="rId11"/>
    <p:sldId id="333" r:id="rId12"/>
    <p:sldId id="334" r:id="rId13"/>
    <p:sldId id="326" r:id="rId14"/>
    <p:sldId id="335" r:id="rId15"/>
    <p:sldId id="338" r:id="rId16"/>
    <p:sldId id="339" r:id="rId17"/>
    <p:sldId id="340" r:id="rId18"/>
    <p:sldId id="341" r:id="rId19"/>
    <p:sldId id="342" r:id="rId20"/>
    <p:sldId id="343" r:id="rId21"/>
    <p:sldId id="344" r:id="rId22"/>
    <p:sldId id="345" r:id="rId23"/>
    <p:sldId id="361" r:id="rId24"/>
    <p:sldId id="346" r:id="rId25"/>
    <p:sldId id="347" r:id="rId26"/>
    <p:sldId id="348" r:id="rId27"/>
    <p:sldId id="349" r:id="rId28"/>
    <p:sldId id="350" r:id="rId29"/>
    <p:sldId id="351" r:id="rId30"/>
    <p:sldId id="352" r:id="rId31"/>
    <p:sldId id="353" r:id="rId32"/>
    <p:sldId id="354" r:id="rId33"/>
    <p:sldId id="355" r:id="rId34"/>
    <p:sldId id="356" r:id="rId35"/>
    <p:sldId id="357" r:id="rId36"/>
    <p:sldId id="358" r:id="rId37"/>
    <p:sldId id="359" r:id="rId38"/>
    <p:sldId id="360" r:id="rId39"/>
    <p:sldId id="362" r:id="rId40"/>
    <p:sldId id="363" r:id="rId41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60EA"/>
    <a:srgbClr val="001D00"/>
    <a:srgbClr val="CC9900"/>
    <a:srgbClr val="800000"/>
    <a:srgbClr val="FFFF99"/>
    <a:srgbClr val="007A37"/>
    <a:srgbClr val="33CC33"/>
    <a:srgbClr val="000000"/>
    <a:srgbClr val="F8A15A"/>
    <a:srgbClr val="DEFF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20815" autoAdjust="0"/>
    <p:restoredTop sz="92230" autoAdjust="0"/>
  </p:normalViewPr>
  <p:slideViewPr>
    <p:cSldViewPr>
      <p:cViewPr>
        <p:scale>
          <a:sx n="100" d="100"/>
          <a:sy n="100" d="100"/>
        </p:scale>
        <p:origin x="-900" y="-21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7.png"/><Relationship Id="rId3" Type="http://schemas.openxmlformats.org/officeDocument/2006/relationships/image" Target="../media/image3.png"/><Relationship Id="rId21" Type="http://schemas.openxmlformats.org/officeDocument/2006/relationships/image" Target="../media/image20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6.png"/><Relationship Id="rId2" Type="http://schemas.openxmlformats.org/officeDocument/2006/relationships/image" Target="../media/image2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microsoft.com/office/2007/relationships/hdphoto" Target="../media/hdphoto1.wdp"/><Relationship Id="rId10" Type="http://schemas.openxmlformats.org/officeDocument/2006/relationships/image" Target="../media/image10.png"/><Relationship Id="rId19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microsoft.com/office/2007/relationships/hdphoto" Target="../media/hdphoto3.wdp"/><Relationship Id="rId7" Type="http://schemas.openxmlformats.org/officeDocument/2006/relationships/image" Target="../media/image26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3.png"/><Relationship Id="rId10" Type="http://schemas.openxmlformats.org/officeDocument/2006/relationships/image" Target="../media/image29.png"/><Relationship Id="rId4" Type="http://schemas.openxmlformats.org/officeDocument/2006/relationships/image" Target="../media/image22.png"/><Relationship Id="rId9" Type="http://schemas.openxmlformats.org/officeDocument/2006/relationships/image" Target="../media/image28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microsoft.com/office/2007/relationships/hdphoto" Target="../media/hdphoto3.wdp"/><Relationship Id="rId7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microsoft.com/office/2007/relationships/hdphoto" Target="../media/hdphoto3.wdp"/><Relationship Id="rId7" Type="http://schemas.openxmlformats.org/officeDocument/2006/relationships/image" Target="../media/image31.png"/><Relationship Id="rId12" Type="http://schemas.microsoft.com/office/2007/relationships/hdphoto" Target="../media/hdphoto5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2.png"/><Relationship Id="rId5" Type="http://schemas.openxmlformats.org/officeDocument/2006/relationships/image" Target="../media/image23.png"/><Relationship Id="rId10" Type="http://schemas.openxmlformats.org/officeDocument/2006/relationships/image" Target="../media/image29.png"/><Relationship Id="rId4" Type="http://schemas.openxmlformats.org/officeDocument/2006/relationships/image" Target="../media/image22.png"/><Relationship Id="rId9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29.png"/><Relationship Id="rId3" Type="http://schemas.microsoft.com/office/2007/relationships/hdphoto" Target="../media/hdphoto3.wdp"/><Relationship Id="rId7" Type="http://schemas.openxmlformats.org/officeDocument/2006/relationships/image" Target="../media/image33.png"/><Relationship Id="rId12" Type="http://schemas.microsoft.com/office/2007/relationships/hdphoto" Target="../media/hdphoto7.wdp"/><Relationship Id="rId17" Type="http://schemas.microsoft.com/office/2007/relationships/hdphoto" Target="../media/hdphoto8.wdp"/><Relationship Id="rId2" Type="http://schemas.openxmlformats.org/officeDocument/2006/relationships/image" Target="../media/image21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5.png"/><Relationship Id="rId5" Type="http://schemas.openxmlformats.org/officeDocument/2006/relationships/image" Target="../media/image23.png"/><Relationship Id="rId15" Type="http://schemas.openxmlformats.org/officeDocument/2006/relationships/image" Target="../media/image37.jpeg"/><Relationship Id="rId10" Type="http://schemas.microsoft.com/office/2007/relationships/hdphoto" Target="../media/hdphoto4.wdp"/><Relationship Id="rId4" Type="http://schemas.openxmlformats.org/officeDocument/2006/relationships/image" Target="../media/image22.png"/><Relationship Id="rId9" Type="http://schemas.openxmlformats.org/officeDocument/2006/relationships/image" Target="../media/image34.png"/><Relationship Id="rId14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microsoft.com/office/2007/relationships/hdphoto" Target="../media/hdphoto9.wdp"/><Relationship Id="rId3" Type="http://schemas.microsoft.com/office/2007/relationships/hdphoto" Target="../media/hdphoto3.wdp"/><Relationship Id="rId7" Type="http://schemas.openxmlformats.org/officeDocument/2006/relationships/image" Target="../media/image39.jpeg"/><Relationship Id="rId12" Type="http://schemas.openxmlformats.org/officeDocument/2006/relationships/image" Target="../media/image42.png"/><Relationship Id="rId17" Type="http://schemas.microsoft.com/office/2007/relationships/hdphoto" Target="../media/hdphoto8.wdp"/><Relationship Id="rId2" Type="http://schemas.openxmlformats.org/officeDocument/2006/relationships/image" Target="../media/image21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microsoft.com/office/2007/relationships/hdphoto" Target="../media/hdphoto4.wdp"/><Relationship Id="rId5" Type="http://schemas.openxmlformats.org/officeDocument/2006/relationships/image" Target="../media/image23.png"/><Relationship Id="rId1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22.png"/><Relationship Id="rId9" Type="http://schemas.microsoft.com/office/2007/relationships/hdphoto" Target="../media/hdphoto6.wdp"/><Relationship Id="rId1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29.png"/><Relationship Id="rId3" Type="http://schemas.microsoft.com/office/2007/relationships/hdphoto" Target="../media/hdphoto3.wdp"/><Relationship Id="rId7" Type="http://schemas.openxmlformats.org/officeDocument/2006/relationships/image" Target="../media/image40.png"/><Relationship Id="rId12" Type="http://schemas.microsoft.com/office/2007/relationships/hdphoto" Target="../media/hdphoto9.wdp"/><Relationship Id="rId17" Type="http://schemas.microsoft.com/office/2007/relationships/hdphoto" Target="../media/hdphoto8.wdp"/><Relationship Id="rId2" Type="http://schemas.openxmlformats.org/officeDocument/2006/relationships/image" Target="../media/image21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42.png"/><Relationship Id="rId5" Type="http://schemas.openxmlformats.org/officeDocument/2006/relationships/image" Target="../media/image23.png"/><Relationship Id="rId15" Type="http://schemas.openxmlformats.org/officeDocument/2006/relationships/image" Target="../media/image43.png"/><Relationship Id="rId10" Type="http://schemas.microsoft.com/office/2007/relationships/hdphoto" Target="../media/hdphoto4.wdp"/><Relationship Id="rId4" Type="http://schemas.openxmlformats.org/officeDocument/2006/relationships/image" Target="../media/image22.png"/><Relationship Id="rId9" Type="http://schemas.openxmlformats.org/officeDocument/2006/relationships/image" Target="../media/image41.png"/><Relationship Id="rId1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29.png"/><Relationship Id="rId3" Type="http://schemas.microsoft.com/office/2007/relationships/hdphoto" Target="../media/hdphoto3.wdp"/><Relationship Id="rId7" Type="http://schemas.openxmlformats.org/officeDocument/2006/relationships/image" Target="../media/image40.png"/><Relationship Id="rId12" Type="http://schemas.microsoft.com/office/2007/relationships/hdphoto" Target="../media/hdphoto9.wdp"/><Relationship Id="rId17" Type="http://schemas.microsoft.com/office/2007/relationships/hdphoto" Target="../media/hdphoto8.wdp"/><Relationship Id="rId2" Type="http://schemas.openxmlformats.org/officeDocument/2006/relationships/image" Target="../media/image21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42.png"/><Relationship Id="rId5" Type="http://schemas.openxmlformats.org/officeDocument/2006/relationships/image" Target="../media/image23.png"/><Relationship Id="rId15" Type="http://schemas.openxmlformats.org/officeDocument/2006/relationships/image" Target="../media/image44.png"/><Relationship Id="rId10" Type="http://schemas.microsoft.com/office/2007/relationships/hdphoto" Target="../media/hdphoto4.wdp"/><Relationship Id="rId4" Type="http://schemas.openxmlformats.org/officeDocument/2006/relationships/image" Target="../media/image22.png"/><Relationship Id="rId9" Type="http://schemas.openxmlformats.org/officeDocument/2006/relationships/image" Target="../media/image41.png"/><Relationship Id="rId1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29.png"/><Relationship Id="rId18" Type="http://schemas.microsoft.com/office/2007/relationships/hdphoto" Target="../media/hdphoto10.wdp"/><Relationship Id="rId3" Type="http://schemas.microsoft.com/office/2007/relationships/hdphoto" Target="../media/hdphoto3.wdp"/><Relationship Id="rId7" Type="http://schemas.openxmlformats.org/officeDocument/2006/relationships/image" Target="../media/image40.png"/><Relationship Id="rId12" Type="http://schemas.microsoft.com/office/2007/relationships/hdphoto" Target="../media/hdphoto9.wdp"/><Relationship Id="rId17" Type="http://schemas.openxmlformats.org/officeDocument/2006/relationships/image" Target="../media/image45.png"/><Relationship Id="rId2" Type="http://schemas.openxmlformats.org/officeDocument/2006/relationships/image" Target="../media/image21.png"/><Relationship Id="rId16" Type="http://schemas.microsoft.com/office/2007/relationships/hdphoto" Target="../media/hdphoto8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42.png"/><Relationship Id="rId5" Type="http://schemas.openxmlformats.org/officeDocument/2006/relationships/image" Target="../media/image23.png"/><Relationship Id="rId15" Type="http://schemas.openxmlformats.org/officeDocument/2006/relationships/image" Target="../media/image38.png"/><Relationship Id="rId10" Type="http://schemas.microsoft.com/office/2007/relationships/hdphoto" Target="../media/hdphoto4.wdp"/><Relationship Id="rId4" Type="http://schemas.openxmlformats.org/officeDocument/2006/relationships/image" Target="../media/image22.png"/><Relationship Id="rId9" Type="http://schemas.openxmlformats.org/officeDocument/2006/relationships/image" Target="../media/image41.png"/><Relationship Id="rId1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29.png"/><Relationship Id="rId18" Type="http://schemas.microsoft.com/office/2007/relationships/hdphoto" Target="../media/hdphoto8.wdp"/><Relationship Id="rId3" Type="http://schemas.microsoft.com/office/2007/relationships/hdphoto" Target="../media/hdphoto3.wdp"/><Relationship Id="rId7" Type="http://schemas.openxmlformats.org/officeDocument/2006/relationships/image" Target="../media/image40.png"/><Relationship Id="rId12" Type="http://schemas.microsoft.com/office/2007/relationships/hdphoto" Target="../media/hdphoto11.wdp"/><Relationship Id="rId17" Type="http://schemas.openxmlformats.org/officeDocument/2006/relationships/image" Target="../media/image38.png"/><Relationship Id="rId2" Type="http://schemas.openxmlformats.org/officeDocument/2006/relationships/image" Target="../media/image21.png"/><Relationship Id="rId16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47.png"/><Relationship Id="rId5" Type="http://schemas.openxmlformats.org/officeDocument/2006/relationships/image" Target="../media/image23.png"/><Relationship Id="rId15" Type="http://schemas.openxmlformats.org/officeDocument/2006/relationships/image" Target="../media/image48.png"/><Relationship Id="rId10" Type="http://schemas.microsoft.com/office/2007/relationships/hdphoto" Target="../media/hdphoto4.wdp"/><Relationship Id="rId4" Type="http://schemas.openxmlformats.org/officeDocument/2006/relationships/image" Target="../media/image22.png"/><Relationship Id="rId9" Type="http://schemas.openxmlformats.org/officeDocument/2006/relationships/image" Target="../media/image46.png"/><Relationship Id="rId1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29.png"/><Relationship Id="rId3" Type="http://schemas.microsoft.com/office/2007/relationships/hdphoto" Target="../media/hdphoto3.wdp"/><Relationship Id="rId7" Type="http://schemas.openxmlformats.org/officeDocument/2006/relationships/image" Target="../media/image40.png"/><Relationship Id="rId12" Type="http://schemas.microsoft.com/office/2007/relationships/hdphoto" Target="../media/hdphoto11.wdp"/><Relationship Id="rId2" Type="http://schemas.openxmlformats.org/officeDocument/2006/relationships/image" Target="../media/image21.png"/><Relationship Id="rId16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47.png"/><Relationship Id="rId5" Type="http://schemas.openxmlformats.org/officeDocument/2006/relationships/image" Target="../media/image23.png"/><Relationship Id="rId15" Type="http://schemas.openxmlformats.org/officeDocument/2006/relationships/image" Target="../media/image48.png"/><Relationship Id="rId10" Type="http://schemas.microsoft.com/office/2007/relationships/hdphoto" Target="../media/hdphoto4.wdp"/><Relationship Id="rId4" Type="http://schemas.openxmlformats.org/officeDocument/2006/relationships/image" Target="../media/image22.png"/><Relationship Id="rId9" Type="http://schemas.openxmlformats.org/officeDocument/2006/relationships/image" Target="../media/image46.png"/><Relationship Id="rId1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29.png"/><Relationship Id="rId3" Type="http://schemas.microsoft.com/office/2007/relationships/hdphoto" Target="../media/hdphoto3.wdp"/><Relationship Id="rId7" Type="http://schemas.openxmlformats.org/officeDocument/2006/relationships/image" Target="../media/image33.png"/><Relationship Id="rId12" Type="http://schemas.microsoft.com/office/2007/relationships/hdphoto" Target="../media/hdphoto7.wdp"/><Relationship Id="rId17" Type="http://schemas.microsoft.com/office/2007/relationships/hdphoto" Target="../media/hdphoto8.wdp"/><Relationship Id="rId2" Type="http://schemas.openxmlformats.org/officeDocument/2006/relationships/image" Target="../media/image21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52.png"/><Relationship Id="rId5" Type="http://schemas.openxmlformats.org/officeDocument/2006/relationships/image" Target="../media/image23.png"/><Relationship Id="rId15" Type="http://schemas.openxmlformats.org/officeDocument/2006/relationships/image" Target="../media/image53.png"/><Relationship Id="rId10" Type="http://schemas.microsoft.com/office/2007/relationships/hdphoto" Target="../media/hdphoto4.wdp"/><Relationship Id="rId4" Type="http://schemas.openxmlformats.org/officeDocument/2006/relationships/image" Target="../media/image22.png"/><Relationship Id="rId9" Type="http://schemas.openxmlformats.org/officeDocument/2006/relationships/image" Target="../media/image51.png"/><Relationship Id="rId1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29.png"/><Relationship Id="rId18" Type="http://schemas.microsoft.com/office/2007/relationships/hdphoto" Target="../media/hdphoto8.wdp"/><Relationship Id="rId3" Type="http://schemas.microsoft.com/office/2007/relationships/hdphoto" Target="../media/hdphoto3.wdp"/><Relationship Id="rId7" Type="http://schemas.openxmlformats.org/officeDocument/2006/relationships/image" Target="../media/image40.png"/><Relationship Id="rId12" Type="http://schemas.microsoft.com/office/2007/relationships/hdphoto" Target="../media/hdphoto11.wdp"/><Relationship Id="rId17" Type="http://schemas.openxmlformats.org/officeDocument/2006/relationships/image" Target="../media/image38.png"/><Relationship Id="rId2" Type="http://schemas.openxmlformats.org/officeDocument/2006/relationships/image" Target="../media/image21.png"/><Relationship Id="rId16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55.png"/><Relationship Id="rId5" Type="http://schemas.openxmlformats.org/officeDocument/2006/relationships/image" Target="../media/image23.png"/><Relationship Id="rId15" Type="http://schemas.openxmlformats.org/officeDocument/2006/relationships/image" Target="../media/image56.png"/><Relationship Id="rId10" Type="http://schemas.microsoft.com/office/2007/relationships/hdphoto" Target="../media/hdphoto4.wdp"/><Relationship Id="rId4" Type="http://schemas.openxmlformats.org/officeDocument/2006/relationships/image" Target="../media/image22.png"/><Relationship Id="rId9" Type="http://schemas.openxmlformats.org/officeDocument/2006/relationships/image" Target="../media/image54.png"/><Relationship Id="rId1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29.png"/><Relationship Id="rId3" Type="http://schemas.microsoft.com/office/2007/relationships/hdphoto" Target="../media/hdphoto3.wdp"/><Relationship Id="rId7" Type="http://schemas.openxmlformats.org/officeDocument/2006/relationships/image" Target="../media/image33.png"/><Relationship Id="rId12" Type="http://schemas.microsoft.com/office/2007/relationships/hdphoto" Target="../media/hdphoto7.wdp"/><Relationship Id="rId17" Type="http://schemas.microsoft.com/office/2007/relationships/hdphoto" Target="../media/hdphoto8.wdp"/><Relationship Id="rId2" Type="http://schemas.openxmlformats.org/officeDocument/2006/relationships/image" Target="../media/image21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5.png"/><Relationship Id="rId5" Type="http://schemas.openxmlformats.org/officeDocument/2006/relationships/image" Target="../media/image23.png"/><Relationship Id="rId15" Type="http://schemas.openxmlformats.org/officeDocument/2006/relationships/image" Target="../media/image58.png"/><Relationship Id="rId10" Type="http://schemas.microsoft.com/office/2007/relationships/hdphoto" Target="../media/hdphoto4.wdp"/><Relationship Id="rId4" Type="http://schemas.openxmlformats.org/officeDocument/2006/relationships/image" Target="../media/image22.png"/><Relationship Id="rId9" Type="http://schemas.openxmlformats.org/officeDocument/2006/relationships/image" Target="../media/image34.png"/><Relationship Id="rId1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36.png"/><Relationship Id="rId3" Type="http://schemas.microsoft.com/office/2007/relationships/hdphoto" Target="../media/hdphoto3.wdp"/><Relationship Id="rId7" Type="http://schemas.openxmlformats.org/officeDocument/2006/relationships/image" Target="../media/image33.png"/><Relationship Id="rId12" Type="http://schemas.microsoft.com/office/2007/relationships/hdphoto" Target="../media/hdphoto7.wdp"/><Relationship Id="rId2" Type="http://schemas.openxmlformats.org/officeDocument/2006/relationships/image" Target="../media/image21.png"/><Relationship Id="rId16" Type="http://schemas.microsoft.com/office/2007/relationships/hdphoto" Target="../media/hdphoto8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52.png"/><Relationship Id="rId5" Type="http://schemas.openxmlformats.org/officeDocument/2006/relationships/image" Target="../media/image23.png"/><Relationship Id="rId15" Type="http://schemas.openxmlformats.org/officeDocument/2006/relationships/image" Target="../media/image38.png"/><Relationship Id="rId10" Type="http://schemas.microsoft.com/office/2007/relationships/hdphoto" Target="../media/hdphoto4.wdp"/><Relationship Id="rId4" Type="http://schemas.openxmlformats.org/officeDocument/2006/relationships/image" Target="../media/image22.png"/><Relationship Id="rId9" Type="http://schemas.openxmlformats.org/officeDocument/2006/relationships/image" Target="../media/image51.png"/><Relationship Id="rId14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29.png"/><Relationship Id="rId3" Type="http://schemas.microsoft.com/office/2007/relationships/hdphoto" Target="../media/hdphoto3.wdp"/><Relationship Id="rId7" Type="http://schemas.openxmlformats.org/officeDocument/2006/relationships/image" Target="../media/image40.png"/><Relationship Id="rId12" Type="http://schemas.microsoft.com/office/2007/relationships/hdphoto" Target="../media/hdphoto9.wdp"/><Relationship Id="rId17" Type="http://schemas.openxmlformats.org/officeDocument/2006/relationships/image" Target="../media/image60.jpeg"/><Relationship Id="rId2" Type="http://schemas.openxmlformats.org/officeDocument/2006/relationships/image" Target="../media/image21.png"/><Relationship Id="rId16" Type="http://schemas.microsoft.com/office/2007/relationships/hdphoto" Target="../media/hdphoto8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42.png"/><Relationship Id="rId5" Type="http://schemas.openxmlformats.org/officeDocument/2006/relationships/image" Target="../media/image23.png"/><Relationship Id="rId15" Type="http://schemas.openxmlformats.org/officeDocument/2006/relationships/image" Target="../media/image38.png"/><Relationship Id="rId10" Type="http://schemas.microsoft.com/office/2007/relationships/hdphoto" Target="../media/hdphoto4.wdp"/><Relationship Id="rId4" Type="http://schemas.openxmlformats.org/officeDocument/2006/relationships/image" Target="../media/image22.png"/><Relationship Id="rId9" Type="http://schemas.openxmlformats.org/officeDocument/2006/relationships/image" Target="../media/image41.png"/><Relationship Id="rId1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29.png"/><Relationship Id="rId3" Type="http://schemas.microsoft.com/office/2007/relationships/hdphoto" Target="../media/hdphoto3.wdp"/><Relationship Id="rId7" Type="http://schemas.openxmlformats.org/officeDocument/2006/relationships/image" Target="../media/image40.png"/><Relationship Id="rId12" Type="http://schemas.microsoft.com/office/2007/relationships/hdphoto" Target="../media/hdphoto9.wdp"/><Relationship Id="rId17" Type="http://schemas.openxmlformats.org/officeDocument/2006/relationships/image" Target="../media/image61.jpeg"/><Relationship Id="rId2" Type="http://schemas.openxmlformats.org/officeDocument/2006/relationships/image" Target="../media/image21.png"/><Relationship Id="rId16" Type="http://schemas.microsoft.com/office/2007/relationships/hdphoto" Target="../media/hdphoto8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42.png"/><Relationship Id="rId5" Type="http://schemas.openxmlformats.org/officeDocument/2006/relationships/image" Target="../media/image23.png"/><Relationship Id="rId15" Type="http://schemas.openxmlformats.org/officeDocument/2006/relationships/image" Target="../media/image38.png"/><Relationship Id="rId10" Type="http://schemas.microsoft.com/office/2007/relationships/hdphoto" Target="../media/hdphoto4.wdp"/><Relationship Id="rId4" Type="http://schemas.openxmlformats.org/officeDocument/2006/relationships/image" Target="../media/image22.png"/><Relationship Id="rId9" Type="http://schemas.openxmlformats.org/officeDocument/2006/relationships/image" Target="../media/image41.png"/><Relationship Id="rId1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29.png"/><Relationship Id="rId3" Type="http://schemas.microsoft.com/office/2007/relationships/hdphoto" Target="../media/hdphoto3.wdp"/><Relationship Id="rId7" Type="http://schemas.openxmlformats.org/officeDocument/2006/relationships/image" Target="../media/image40.png"/><Relationship Id="rId12" Type="http://schemas.microsoft.com/office/2007/relationships/hdphoto" Target="../media/hdphoto9.wdp"/><Relationship Id="rId17" Type="http://schemas.openxmlformats.org/officeDocument/2006/relationships/image" Target="../media/image62.jpeg"/><Relationship Id="rId2" Type="http://schemas.openxmlformats.org/officeDocument/2006/relationships/image" Target="../media/image21.png"/><Relationship Id="rId16" Type="http://schemas.microsoft.com/office/2007/relationships/hdphoto" Target="../media/hdphoto8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42.png"/><Relationship Id="rId5" Type="http://schemas.openxmlformats.org/officeDocument/2006/relationships/image" Target="../media/image23.png"/><Relationship Id="rId15" Type="http://schemas.openxmlformats.org/officeDocument/2006/relationships/image" Target="../media/image38.png"/><Relationship Id="rId10" Type="http://schemas.microsoft.com/office/2007/relationships/hdphoto" Target="../media/hdphoto4.wdp"/><Relationship Id="rId4" Type="http://schemas.openxmlformats.org/officeDocument/2006/relationships/image" Target="../media/image22.png"/><Relationship Id="rId9" Type="http://schemas.openxmlformats.org/officeDocument/2006/relationships/image" Target="../media/image41.png"/><Relationship Id="rId1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29.png"/><Relationship Id="rId3" Type="http://schemas.microsoft.com/office/2007/relationships/hdphoto" Target="../media/hdphoto3.wdp"/><Relationship Id="rId7" Type="http://schemas.openxmlformats.org/officeDocument/2006/relationships/image" Target="../media/image40.png"/><Relationship Id="rId12" Type="http://schemas.microsoft.com/office/2007/relationships/hdphoto" Target="../media/hdphoto9.wdp"/><Relationship Id="rId17" Type="http://schemas.openxmlformats.org/officeDocument/2006/relationships/image" Target="../media/image63.png"/><Relationship Id="rId2" Type="http://schemas.openxmlformats.org/officeDocument/2006/relationships/image" Target="../media/image21.png"/><Relationship Id="rId16" Type="http://schemas.microsoft.com/office/2007/relationships/hdphoto" Target="../media/hdphoto8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42.png"/><Relationship Id="rId5" Type="http://schemas.openxmlformats.org/officeDocument/2006/relationships/image" Target="../media/image23.png"/><Relationship Id="rId15" Type="http://schemas.openxmlformats.org/officeDocument/2006/relationships/image" Target="../media/image38.png"/><Relationship Id="rId10" Type="http://schemas.microsoft.com/office/2007/relationships/hdphoto" Target="../media/hdphoto4.wdp"/><Relationship Id="rId4" Type="http://schemas.openxmlformats.org/officeDocument/2006/relationships/image" Target="../media/image22.png"/><Relationship Id="rId9" Type="http://schemas.openxmlformats.org/officeDocument/2006/relationships/image" Target="../media/image41.png"/><Relationship Id="rId1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29.png"/><Relationship Id="rId3" Type="http://schemas.microsoft.com/office/2007/relationships/hdphoto" Target="../media/hdphoto3.wdp"/><Relationship Id="rId7" Type="http://schemas.openxmlformats.org/officeDocument/2006/relationships/image" Target="../media/image33.png"/><Relationship Id="rId12" Type="http://schemas.microsoft.com/office/2007/relationships/hdphoto" Target="../media/hdphoto7.wdp"/><Relationship Id="rId17" Type="http://schemas.openxmlformats.org/officeDocument/2006/relationships/image" Target="../media/image64.png"/><Relationship Id="rId2" Type="http://schemas.openxmlformats.org/officeDocument/2006/relationships/image" Target="../media/image21.png"/><Relationship Id="rId16" Type="http://schemas.microsoft.com/office/2007/relationships/hdphoto" Target="../media/hdphoto8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5.png"/><Relationship Id="rId5" Type="http://schemas.openxmlformats.org/officeDocument/2006/relationships/image" Target="../media/image23.png"/><Relationship Id="rId15" Type="http://schemas.openxmlformats.org/officeDocument/2006/relationships/image" Target="../media/image38.png"/><Relationship Id="rId10" Type="http://schemas.microsoft.com/office/2007/relationships/hdphoto" Target="../media/hdphoto4.wdp"/><Relationship Id="rId4" Type="http://schemas.openxmlformats.org/officeDocument/2006/relationships/image" Target="../media/image22.png"/><Relationship Id="rId9" Type="http://schemas.openxmlformats.org/officeDocument/2006/relationships/image" Target="../media/image34.png"/><Relationship Id="rId1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29.png"/><Relationship Id="rId18" Type="http://schemas.openxmlformats.org/officeDocument/2006/relationships/image" Target="../media/image65.png"/><Relationship Id="rId3" Type="http://schemas.microsoft.com/office/2007/relationships/hdphoto" Target="../media/hdphoto3.wdp"/><Relationship Id="rId7" Type="http://schemas.openxmlformats.org/officeDocument/2006/relationships/image" Target="../media/image40.png"/><Relationship Id="rId12" Type="http://schemas.microsoft.com/office/2007/relationships/hdphoto" Target="../media/hdphoto11.wdp"/><Relationship Id="rId17" Type="http://schemas.microsoft.com/office/2007/relationships/hdphoto" Target="../media/hdphoto8.wdp"/><Relationship Id="rId2" Type="http://schemas.openxmlformats.org/officeDocument/2006/relationships/image" Target="../media/image21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55.png"/><Relationship Id="rId5" Type="http://schemas.openxmlformats.org/officeDocument/2006/relationships/image" Target="../media/image23.png"/><Relationship Id="rId15" Type="http://schemas.openxmlformats.org/officeDocument/2006/relationships/image" Target="../media/image56.png"/><Relationship Id="rId10" Type="http://schemas.microsoft.com/office/2007/relationships/hdphoto" Target="../media/hdphoto4.wdp"/><Relationship Id="rId4" Type="http://schemas.openxmlformats.org/officeDocument/2006/relationships/image" Target="../media/image22.png"/><Relationship Id="rId9" Type="http://schemas.openxmlformats.org/officeDocument/2006/relationships/image" Target="../media/image54.png"/><Relationship Id="rId1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29.png"/><Relationship Id="rId18" Type="http://schemas.openxmlformats.org/officeDocument/2006/relationships/image" Target="../media/image66.jpeg"/><Relationship Id="rId3" Type="http://schemas.microsoft.com/office/2007/relationships/hdphoto" Target="../media/hdphoto3.wdp"/><Relationship Id="rId7" Type="http://schemas.openxmlformats.org/officeDocument/2006/relationships/image" Target="../media/image40.png"/><Relationship Id="rId12" Type="http://schemas.microsoft.com/office/2007/relationships/hdphoto" Target="../media/hdphoto11.wdp"/><Relationship Id="rId17" Type="http://schemas.microsoft.com/office/2007/relationships/hdphoto" Target="../media/hdphoto8.wdp"/><Relationship Id="rId2" Type="http://schemas.openxmlformats.org/officeDocument/2006/relationships/image" Target="../media/image21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55.png"/><Relationship Id="rId5" Type="http://schemas.openxmlformats.org/officeDocument/2006/relationships/image" Target="../media/image23.png"/><Relationship Id="rId15" Type="http://schemas.openxmlformats.org/officeDocument/2006/relationships/image" Target="../media/image56.png"/><Relationship Id="rId10" Type="http://schemas.microsoft.com/office/2007/relationships/hdphoto" Target="../media/hdphoto4.wdp"/><Relationship Id="rId4" Type="http://schemas.openxmlformats.org/officeDocument/2006/relationships/image" Target="../media/image22.png"/><Relationship Id="rId9" Type="http://schemas.openxmlformats.org/officeDocument/2006/relationships/image" Target="../media/image54.png"/><Relationship Id="rId1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29.png"/><Relationship Id="rId3" Type="http://schemas.microsoft.com/office/2007/relationships/hdphoto" Target="../media/hdphoto3.wdp"/><Relationship Id="rId7" Type="http://schemas.openxmlformats.org/officeDocument/2006/relationships/image" Target="../media/image40.png"/><Relationship Id="rId12" Type="http://schemas.microsoft.com/office/2007/relationships/hdphoto" Target="../media/hdphoto9.wdp"/><Relationship Id="rId17" Type="http://schemas.openxmlformats.org/officeDocument/2006/relationships/image" Target="../media/image67.png"/><Relationship Id="rId2" Type="http://schemas.openxmlformats.org/officeDocument/2006/relationships/image" Target="../media/image21.png"/><Relationship Id="rId16" Type="http://schemas.microsoft.com/office/2007/relationships/hdphoto" Target="../media/hdphoto8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42.png"/><Relationship Id="rId5" Type="http://schemas.openxmlformats.org/officeDocument/2006/relationships/image" Target="../media/image23.png"/><Relationship Id="rId15" Type="http://schemas.openxmlformats.org/officeDocument/2006/relationships/image" Target="../media/image38.png"/><Relationship Id="rId10" Type="http://schemas.microsoft.com/office/2007/relationships/hdphoto" Target="../media/hdphoto4.wdp"/><Relationship Id="rId4" Type="http://schemas.openxmlformats.org/officeDocument/2006/relationships/image" Target="../media/image22.png"/><Relationship Id="rId9" Type="http://schemas.openxmlformats.org/officeDocument/2006/relationships/image" Target="../media/image41.png"/><Relationship Id="rId1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29.png"/><Relationship Id="rId18" Type="http://schemas.openxmlformats.org/officeDocument/2006/relationships/image" Target="../media/image68.png"/><Relationship Id="rId3" Type="http://schemas.microsoft.com/office/2007/relationships/hdphoto" Target="../media/hdphoto3.wdp"/><Relationship Id="rId7" Type="http://schemas.openxmlformats.org/officeDocument/2006/relationships/image" Target="../media/image40.png"/><Relationship Id="rId12" Type="http://schemas.microsoft.com/office/2007/relationships/hdphoto" Target="../media/hdphoto11.wdp"/><Relationship Id="rId17" Type="http://schemas.microsoft.com/office/2007/relationships/hdphoto" Target="../media/hdphoto8.wdp"/><Relationship Id="rId2" Type="http://schemas.openxmlformats.org/officeDocument/2006/relationships/image" Target="../media/image21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55.png"/><Relationship Id="rId5" Type="http://schemas.openxmlformats.org/officeDocument/2006/relationships/image" Target="../media/image23.png"/><Relationship Id="rId15" Type="http://schemas.openxmlformats.org/officeDocument/2006/relationships/image" Target="../media/image56.png"/><Relationship Id="rId10" Type="http://schemas.microsoft.com/office/2007/relationships/hdphoto" Target="../media/hdphoto4.wdp"/><Relationship Id="rId4" Type="http://schemas.openxmlformats.org/officeDocument/2006/relationships/image" Target="../media/image22.png"/><Relationship Id="rId9" Type="http://schemas.openxmlformats.org/officeDocument/2006/relationships/image" Target="../media/image54.png"/><Relationship Id="rId1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29.png"/><Relationship Id="rId3" Type="http://schemas.microsoft.com/office/2007/relationships/hdphoto" Target="../media/hdphoto3.wdp"/><Relationship Id="rId7" Type="http://schemas.openxmlformats.org/officeDocument/2006/relationships/image" Target="../media/image33.png"/><Relationship Id="rId12" Type="http://schemas.microsoft.com/office/2007/relationships/hdphoto" Target="../media/hdphoto7.wdp"/><Relationship Id="rId17" Type="http://schemas.openxmlformats.org/officeDocument/2006/relationships/image" Target="../media/image69.jpeg"/><Relationship Id="rId2" Type="http://schemas.openxmlformats.org/officeDocument/2006/relationships/image" Target="../media/image21.png"/><Relationship Id="rId16" Type="http://schemas.microsoft.com/office/2007/relationships/hdphoto" Target="../media/hdphoto8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5.png"/><Relationship Id="rId5" Type="http://schemas.openxmlformats.org/officeDocument/2006/relationships/image" Target="../media/image23.png"/><Relationship Id="rId15" Type="http://schemas.openxmlformats.org/officeDocument/2006/relationships/image" Target="../media/image38.png"/><Relationship Id="rId10" Type="http://schemas.microsoft.com/office/2007/relationships/hdphoto" Target="../media/hdphoto4.wdp"/><Relationship Id="rId4" Type="http://schemas.openxmlformats.org/officeDocument/2006/relationships/image" Target="../media/image22.png"/><Relationship Id="rId9" Type="http://schemas.openxmlformats.org/officeDocument/2006/relationships/image" Target="../media/image34.png"/><Relationship Id="rId1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29.png"/><Relationship Id="rId3" Type="http://schemas.microsoft.com/office/2007/relationships/hdphoto" Target="../media/hdphoto3.wdp"/><Relationship Id="rId7" Type="http://schemas.openxmlformats.org/officeDocument/2006/relationships/image" Target="../media/image40.png"/><Relationship Id="rId12" Type="http://schemas.microsoft.com/office/2007/relationships/hdphoto" Target="../media/hdphoto9.wdp"/><Relationship Id="rId17" Type="http://schemas.openxmlformats.org/officeDocument/2006/relationships/image" Target="../media/image70.png"/><Relationship Id="rId2" Type="http://schemas.openxmlformats.org/officeDocument/2006/relationships/image" Target="../media/image21.png"/><Relationship Id="rId16" Type="http://schemas.microsoft.com/office/2007/relationships/hdphoto" Target="../media/hdphoto8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42.png"/><Relationship Id="rId5" Type="http://schemas.openxmlformats.org/officeDocument/2006/relationships/image" Target="../media/image23.png"/><Relationship Id="rId15" Type="http://schemas.openxmlformats.org/officeDocument/2006/relationships/image" Target="../media/image38.png"/><Relationship Id="rId10" Type="http://schemas.microsoft.com/office/2007/relationships/hdphoto" Target="../media/hdphoto4.wdp"/><Relationship Id="rId4" Type="http://schemas.openxmlformats.org/officeDocument/2006/relationships/image" Target="../media/image22.png"/><Relationship Id="rId9" Type="http://schemas.openxmlformats.org/officeDocument/2006/relationships/image" Target="../media/image41.png"/><Relationship Id="rId1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29.png"/><Relationship Id="rId3" Type="http://schemas.microsoft.com/office/2007/relationships/hdphoto" Target="../media/hdphoto3.wdp"/><Relationship Id="rId7" Type="http://schemas.openxmlformats.org/officeDocument/2006/relationships/image" Target="../media/image40.png"/><Relationship Id="rId12" Type="http://schemas.microsoft.com/office/2007/relationships/hdphoto" Target="../media/hdphoto9.wdp"/><Relationship Id="rId17" Type="http://schemas.openxmlformats.org/officeDocument/2006/relationships/image" Target="../media/image71.png"/><Relationship Id="rId2" Type="http://schemas.openxmlformats.org/officeDocument/2006/relationships/image" Target="../media/image21.png"/><Relationship Id="rId16" Type="http://schemas.microsoft.com/office/2007/relationships/hdphoto" Target="../media/hdphoto8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42.png"/><Relationship Id="rId5" Type="http://schemas.openxmlformats.org/officeDocument/2006/relationships/image" Target="../media/image23.png"/><Relationship Id="rId15" Type="http://schemas.openxmlformats.org/officeDocument/2006/relationships/image" Target="../media/image38.png"/><Relationship Id="rId10" Type="http://schemas.microsoft.com/office/2007/relationships/hdphoto" Target="../media/hdphoto4.wdp"/><Relationship Id="rId4" Type="http://schemas.openxmlformats.org/officeDocument/2006/relationships/image" Target="../media/image22.png"/><Relationship Id="rId9" Type="http://schemas.openxmlformats.org/officeDocument/2006/relationships/image" Target="../media/image41.png"/><Relationship Id="rId1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29.png"/><Relationship Id="rId3" Type="http://schemas.microsoft.com/office/2007/relationships/hdphoto" Target="../media/hdphoto3.wdp"/><Relationship Id="rId7" Type="http://schemas.openxmlformats.org/officeDocument/2006/relationships/image" Target="../media/image33.png"/><Relationship Id="rId12" Type="http://schemas.microsoft.com/office/2007/relationships/hdphoto" Target="../media/hdphoto7.wdp"/><Relationship Id="rId17" Type="http://schemas.microsoft.com/office/2007/relationships/hdphoto" Target="../media/hdphoto8.wdp"/><Relationship Id="rId2" Type="http://schemas.openxmlformats.org/officeDocument/2006/relationships/image" Target="../media/image21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52.png"/><Relationship Id="rId5" Type="http://schemas.openxmlformats.org/officeDocument/2006/relationships/image" Target="../media/image23.png"/><Relationship Id="rId15" Type="http://schemas.openxmlformats.org/officeDocument/2006/relationships/image" Target="../media/image72.png"/><Relationship Id="rId10" Type="http://schemas.microsoft.com/office/2007/relationships/hdphoto" Target="../media/hdphoto4.wdp"/><Relationship Id="rId4" Type="http://schemas.openxmlformats.org/officeDocument/2006/relationships/image" Target="../media/image22.png"/><Relationship Id="rId9" Type="http://schemas.openxmlformats.org/officeDocument/2006/relationships/image" Target="../media/image51.png"/><Relationship Id="rId1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29.png"/><Relationship Id="rId3" Type="http://schemas.microsoft.com/office/2007/relationships/hdphoto" Target="../media/hdphoto3.wdp"/><Relationship Id="rId7" Type="http://schemas.openxmlformats.org/officeDocument/2006/relationships/image" Target="../media/image33.png"/><Relationship Id="rId12" Type="http://schemas.microsoft.com/office/2007/relationships/hdphoto" Target="../media/hdphoto7.wdp"/><Relationship Id="rId17" Type="http://schemas.microsoft.com/office/2007/relationships/hdphoto" Target="../media/hdphoto8.wdp"/><Relationship Id="rId2" Type="http://schemas.openxmlformats.org/officeDocument/2006/relationships/image" Target="../media/image21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52.png"/><Relationship Id="rId5" Type="http://schemas.openxmlformats.org/officeDocument/2006/relationships/image" Target="../media/image23.png"/><Relationship Id="rId15" Type="http://schemas.openxmlformats.org/officeDocument/2006/relationships/image" Target="../media/image73.png"/><Relationship Id="rId10" Type="http://schemas.microsoft.com/office/2007/relationships/hdphoto" Target="../media/hdphoto4.wdp"/><Relationship Id="rId4" Type="http://schemas.openxmlformats.org/officeDocument/2006/relationships/image" Target="../media/image22.png"/><Relationship Id="rId9" Type="http://schemas.openxmlformats.org/officeDocument/2006/relationships/image" Target="../media/image51.png"/><Relationship Id="rId1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29.png"/><Relationship Id="rId3" Type="http://schemas.microsoft.com/office/2007/relationships/hdphoto" Target="../media/hdphoto3.wdp"/><Relationship Id="rId7" Type="http://schemas.openxmlformats.org/officeDocument/2006/relationships/image" Target="../media/image33.png"/><Relationship Id="rId12" Type="http://schemas.microsoft.com/office/2007/relationships/hdphoto" Target="../media/hdphoto7.wdp"/><Relationship Id="rId17" Type="http://schemas.openxmlformats.org/officeDocument/2006/relationships/image" Target="../media/image74.jpeg"/><Relationship Id="rId2" Type="http://schemas.openxmlformats.org/officeDocument/2006/relationships/image" Target="../media/image21.png"/><Relationship Id="rId16" Type="http://schemas.microsoft.com/office/2007/relationships/hdphoto" Target="../media/hdphoto8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52.png"/><Relationship Id="rId5" Type="http://schemas.openxmlformats.org/officeDocument/2006/relationships/image" Target="../media/image23.png"/><Relationship Id="rId15" Type="http://schemas.openxmlformats.org/officeDocument/2006/relationships/image" Target="../media/image38.png"/><Relationship Id="rId10" Type="http://schemas.microsoft.com/office/2007/relationships/hdphoto" Target="../media/hdphoto4.wdp"/><Relationship Id="rId4" Type="http://schemas.openxmlformats.org/officeDocument/2006/relationships/image" Target="../media/image22.png"/><Relationship Id="rId9" Type="http://schemas.openxmlformats.org/officeDocument/2006/relationships/image" Target="../media/image51.png"/><Relationship Id="rId1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29.png"/><Relationship Id="rId3" Type="http://schemas.microsoft.com/office/2007/relationships/hdphoto" Target="../media/hdphoto3.wdp"/><Relationship Id="rId7" Type="http://schemas.openxmlformats.org/officeDocument/2006/relationships/image" Target="../media/image33.png"/><Relationship Id="rId12" Type="http://schemas.microsoft.com/office/2007/relationships/hdphoto" Target="../media/hdphoto7.wdp"/><Relationship Id="rId17" Type="http://schemas.openxmlformats.org/officeDocument/2006/relationships/image" Target="../media/image75.png"/><Relationship Id="rId2" Type="http://schemas.openxmlformats.org/officeDocument/2006/relationships/image" Target="../media/image21.png"/><Relationship Id="rId16" Type="http://schemas.microsoft.com/office/2007/relationships/hdphoto" Target="../media/hdphoto8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52.png"/><Relationship Id="rId5" Type="http://schemas.openxmlformats.org/officeDocument/2006/relationships/image" Target="../media/image23.png"/><Relationship Id="rId15" Type="http://schemas.openxmlformats.org/officeDocument/2006/relationships/image" Target="../media/image38.png"/><Relationship Id="rId10" Type="http://schemas.microsoft.com/office/2007/relationships/hdphoto" Target="../media/hdphoto4.wdp"/><Relationship Id="rId4" Type="http://schemas.openxmlformats.org/officeDocument/2006/relationships/image" Target="../media/image22.png"/><Relationship Id="rId9" Type="http://schemas.openxmlformats.org/officeDocument/2006/relationships/image" Target="../media/image51.png"/><Relationship Id="rId1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microsoft.com/office/2007/relationships/hdphoto" Target="../media/hdphoto8.wdp"/><Relationship Id="rId3" Type="http://schemas.microsoft.com/office/2007/relationships/hdphoto" Target="../media/hdphoto3.wdp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6.png"/><Relationship Id="rId5" Type="http://schemas.openxmlformats.org/officeDocument/2006/relationships/image" Target="../media/image23.png"/><Relationship Id="rId10" Type="http://schemas.microsoft.com/office/2007/relationships/hdphoto" Target="../media/hdphoto4.wdp"/><Relationship Id="rId4" Type="http://schemas.openxmlformats.org/officeDocument/2006/relationships/image" Target="../media/image22.png"/><Relationship Id="rId9" Type="http://schemas.openxmlformats.org/officeDocument/2006/relationships/image" Target="../media/image76.png"/><Relationship Id="rId14" Type="http://schemas.openxmlformats.org/officeDocument/2006/relationships/image" Target="../media/image77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29.png"/><Relationship Id="rId3" Type="http://schemas.microsoft.com/office/2007/relationships/hdphoto" Target="../media/hdphoto3.wdp"/><Relationship Id="rId7" Type="http://schemas.openxmlformats.org/officeDocument/2006/relationships/image" Target="../media/image33.png"/><Relationship Id="rId12" Type="http://schemas.microsoft.com/office/2007/relationships/hdphoto" Target="../media/hdphoto7.wdp"/><Relationship Id="rId17" Type="http://schemas.openxmlformats.org/officeDocument/2006/relationships/image" Target="../media/image78.png"/><Relationship Id="rId2" Type="http://schemas.openxmlformats.org/officeDocument/2006/relationships/image" Target="../media/image21.png"/><Relationship Id="rId16" Type="http://schemas.microsoft.com/office/2007/relationships/hdphoto" Target="../media/hdphoto8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5.png"/><Relationship Id="rId5" Type="http://schemas.openxmlformats.org/officeDocument/2006/relationships/image" Target="../media/image23.png"/><Relationship Id="rId15" Type="http://schemas.openxmlformats.org/officeDocument/2006/relationships/image" Target="../media/image38.png"/><Relationship Id="rId10" Type="http://schemas.microsoft.com/office/2007/relationships/hdphoto" Target="../media/hdphoto4.wdp"/><Relationship Id="rId4" Type="http://schemas.openxmlformats.org/officeDocument/2006/relationships/image" Target="../media/image22.png"/><Relationship Id="rId9" Type="http://schemas.openxmlformats.org/officeDocument/2006/relationships/image" Target="../media/image34.png"/><Relationship Id="rId1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microsoft.com/office/2007/relationships/hdphoto" Target="../media/hdphoto8.wdp"/><Relationship Id="rId3" Type="http://schemas.microsoft.com/office/2007/relationships/hdphoto" Target="../media/hdphoto3.wdp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6.png"/><Relationship Id="rId5" Type="http://schemas.openxmlformats.org/officeDocument/2006/relationships/image" Target="../media/image23.png"/><Relationship Id="rId10" Type="http://schemas.microsoft.com/office/2007/relationships/hdphoto" Target="../media/hdphoto4.wdp"/><Relationship Id="rId4" Type="http://schemas.openxmlformats.org/officeDocument/2006/relationships/image" Target="../media/image22.png"/><Relationship Id="rId9" Type="http://schemas.openxmlformats.org/officeDocument/2006/relationships/image" Target="../media/image76.png"/><Relationship Id="rId14" Type="http://schemas.openxmlformats.org/officeDocument/2006/relationships/image" Target="../media/image79.png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29.png"/><Relationship Id="rId3" Type="http://schemas.microsoft.com/office/2007/relationships/hdphoto" Target="../media/hdphoto3.wdp"/><Relationship Id="rId7" Type="http://schemas.openxmlformats.org/officeDocument/2006/relationships/image" Target="../media/image33.png"/><Relationship Id="rId12" Type="http://schemas.microsoft.com/office/2007/relationships/hdphoto" Target="../media/hdphoto7.wdp"/><Relationship Id="rId17" Type="http://schemas.openxmlformats.org/officeDocument/2006/relationships/image" Target="../media/image80.jpeg"/><Relationship Id="rId2" Type="http://schemas.openxmlformats.org/officeDocument/2006/relationships/image" Target="../media/image21.png"/><Relationship Id="rId16" Type="http://schemas.microsoft.com/office/2007/relationships/hdphoto" Target="../media/hdphoto8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5.png"/><Relationship Id="rId5" Type="http://schemas.openxmlformats.org/officeDocument/2006/relationships/image" Target="../media/image23.png"/><Relationship Id="rId15" Type="http://schemas.openxmlformats.org/officeDocument/2006/relationships/image" Target="../media/image38.png"/><Relationship Id="rId10" Type="http://schemas.microsoft.com/office/2007/relationships/hdphoto" Target="../media/hdphoto4.wdp"/><Relationship Id="rId4" Type="http://schemas.openxmlformats.org/officeDocument/2006/relationships/image" Target="../media/image22.png"/><Relationship Id="rId9" Type="http://schemas.openxmlformats.org/officeDocument/2006/relationships/image" Target="../media/image34.png"/><Relationship Id="rId14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29.png"/><Relationship Id="rId18" Type="http://schemas.openxmlformats.org/officeDocument/2006/relationships/image" Target="../media/image81.png"/><Relationship Id="rId3" Type="http://schemas.microsoft.com/office/2007/relationships/hdphoto" Target="../media/hdphoto3.wdp"/><Relationship Id="rId7" Type="http://schemas.openxmlformats.org/officeDocument/2006/relationships/image" Target="../media/image40.png"/><Relationship Id="rId12" Type="http://schemas.microsoft.com/office/2007/relationships/hdphoto" Target="../media/hdphoto11.wdp"/><Relationship Id="rId17" Type="http://schemas.microsoft.com/office/2007/relationships/hdphoto" Target="../media/hdphoto8.wdp"/><Relationship Id="rId2" Type="http://schemas.openxmlformats.org/officeDocument/2006/relationships/image" Target="../media/image21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47.png"/><Relationship Id="rId5" Type="http://schemas.openxmlformats.org/officeDocument/2006/relationships/image" Target="../media/image23.png"/><Relationship Id="rId15" Type="http://schemas.openxmlformats.org/officeDocument/2006/relationships/image" Target="../media/image48.png"/><Relationship Id="rId10" Type="http://schemas.microsoft.com/office/2007/relationships/hdphoto" Target="../media/hdphoto4.wdp"/><Relationship Id="rId4" Type="http://schemas.openxmlformats.org/officeDocument/2006/relationships/image" Target="../media/image22.png"/><Relationship Id="rId9" Type="http://schemas.openxmlformats.org/officeDocument/2006/relationships/image" Target="../media/image46.png"/><Relationship Id="rId1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29.png"/><Relationship Id="rId18" Type="http://schemas.openxmlformats.org/officeDocument/2006/relationships/image" Target="../media/image82.png"/><Relationship Id="rId3" Type="http://schemas.microsoft.com/office/2007/relationships/hdphoto" Target="../media/hdphoto3.wdp"/><Relationship Id="rId7" Type="http://schemas.openxmlformats.org/officeDocument/2006/relationships/image" Target="../media/image40.png"/><Relationship Id="rId12" Type="http://schemas.microsoft.com/office/2007/relationships/hdphoto" Target="../media/hdphoto11.wdp"/><Relationship Id="rId17" Type="http://schemas.microsoft.com/office/2007/relationships/hdphoto" Target="../media/hdphoto8.wdp"/><Relationship Id="rId2" Type="http://schemas.openxmlformats.org/officeDocument/2006/relationships/image" Target="../media/image21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47.png"/><Relationship Id="rId5" Type="http://schemas.openxmlformats.org/officeDocument/2006/relationships/image" Target="../media/image23.png"/><Relationship Id="rId15" Type="http://schemas.openxmlformats.org/officeDocument/2006/relationships/image" Target="../media/image48.png"/><Relationship Id="rId10" Type="http://schemas.microsoft.com/office/2007/relationships/hdphoto" Target="../media/hdphoto4.wdp"/><Relationship Id="rId4" Type="http://schemas.openxmlformats.org/officeDocument/2006/relationships/image" Target="../media/image22.png"/><Relationship Id="rId9" Type="http://schemas.openxmlformats.org/officeDocument/2006/relationships/image" Target="../media/image46.png"/><Relationship Id="rId14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2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9125147" y="1677539"/>
            <a:ext cx="8539758" cy="3032350"/>
            <a:chOff x="1551087" y="1237284"/>
            <a:chExt cx="8539758" cy="3032350"/>
          </a:xfrm>
        </p:grpSpPr>
        <p:pic>
          <p:nvPicPr>
            <p:cNvPr id="2057" name="Picture 9" descr="\\USER-PC-15\Disk D\projects\Руслан\рисунки Png\0900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8304" y="3023385"/>
              <a:ext cx="1026315" cy="11254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8" name="Picture 20" descr="\\USER-PC-15\Disk D\projects\Руслан\рисунки Png\0901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41494" y="2504574"/>
              <a:ext cx="1552167" cy="10752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3" name="Picture 15" descr="\\USER-PC-15\Disk D\projects\Руслан\рисунки Png\0904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4456" y="2761118"/>
              <a:ext cx="1577120" cy="12669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2" name="Picture 14" descr="\\USER-PC-15\Disk D\projects\Руслан\рисунки Png\0897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1593" y="2822648"/>
              <a:ext cx="1244586" cy="1143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0" name="Picture 12" descr="\\USER-PC-15\Disk D\projects\Руслан\рисунки Png\0896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35272" y="3002715"/>
              <a:ext cx="1438408" cy="9637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" name="Picture 2" descr="http://img0.liveinternet.ru/images/attach/c/2/68/798/68798928_1294234644_Bez_imeni1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1087" y="2255804"/>
              <a:ext cx="5303912" cy="2013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http://img0.liveinternet.ru/images/attach/c/2/68/798/68798928_1294234644_Bez_imeni1.png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50"/>
            <a:stretch/>
          </p:blipFill>
          <p:spPr bwMode="auto">
            <a:xfrm>
              <a:off x="6851576" y="2255805"/>
              <a:ext cx="3222104" cy="2013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 descr="\\USER-PC-15\Disk D\projects\Руслан\рисунки Png\0898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5936" y="1727272"/>
              <a:ext cx="1152128" cy="1203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5" name="Picture 7" descr="\\USER-PC-15\Disk D\projects\Руслан\рисунки Png\0903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1967" y="1717747"/>
              <a:ext cx="1466097" cy="13056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8" descr="\\USER-PC-15\Disk D\projects\Руслан\рисунки Png\0902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5817" y="1968240"/>
              <a:ext cx="1616811" cy="1253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9" name="Picture 11" descr="\\USER-PC-15\Disk D\projects\Руслан\рисунки Png\0905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09259" y="1609429"/>
              <a:ext cx="1381586" cy="13815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1" name="Picture 13" descr="\\USER-PC-15\Disk D\projects\Руслан\рисунки Png\0895.pn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7744" y="1237284"/>
              <a:ext cx="1276221" cy="12762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AutoShape 17" descr="data:image/jpeg;base64,/9j/4AAQSkZJRgABAQAAAQABAAD/2wCEAAkGBxMSEBUUExQUFBUXFxUVFRUXFBUXFRUWFRUYFhgXFRUYHigiGRolHBQUIjEhJikrLi4uFx8zODUsNyguLisBCgoKDg0OGxAQGywkHyYsLCwsLDQsLCwsLCwsLCwsLSwsLCwsLCwsLCwsLCwsLCwsLCwsLCwsLCwsLCwsLCwsLP/AABEIAOEA4QMBEQACEQEDEQH/xAAcAAEAAgMBAQEAAAAAAAAAAAAABAUCAwYHAQj/xAA+EAACAQIDBQYDBQgBBAMAAAABAgADEQQSIQUGMUFhEyJRcYGRMqGxB0JywdEUI1JigpKi4TNTY8LwFiVD/8QAGwEBAAIDAQEAAAAAAAAAAAAAAAQFAQIDBgf/xAA3EQACAQMCBAIJAwMEAwAAAAAAAQIDBBESIQUxQVETYSIycYGRobHR8BTB4QYjQhUkM1I0YvH/2gAMAwEAAhEDEQA/APcYAgCAIAgCAIAgCAIAgCAIAgCAIAgCAIAgCAIAgCAIAgCAIAgCAIAgCAIAgCAIAgCAIB8vAF4B9gCAIAgCAIAgCAIAgCAIAgCAIAgCAIAgCAIAgCAIAMAhYupWQFlCvbXLqrH8J1uZxqSqRWUk/I7U405PDbXmcvi99CxCUUAex7rmzE+CHgfI69JBlfuaxTW5Pjw9Qf8AcexX1t63xIWgFCVO+ajHQKqKSb81a45Tk7qdaOjGGdlaQoy15yjXT3yNQUxVZkQLd8hs9Qjh3vug6Xt1nJX056Yy2S545s6uwhBSlDdvlnkiwxP2hU0AbIxU8BwZvK/LqZM/1BdiH/psu5ebv7yU8X8GUG1yhY9oP6cv5yTRuFV5fXciV7Z0uf02L2SSMIAgCAIAgCAIAgCAIAgCAIAgCAIAgCAIAgHM18bicU7JhiKVJSVauRcsRxFMdPGQ5VKlR4p7Lv8AYmRp06SzU3fYqK+zMc1UDDYqo4F89RtKdx91eOb0kZxruWKcm/PoSlOhGOakceXUrKu0lw1Upjqfb/8Aep1mYjzW4t8pw2pyxWWfPJJSlUjmg8eWCq3up4U01rYasHVmsaZJ7RGte+utvP3M51qNOOJ03s+nVEm2nWqJ06sd0ufRnMVcY7MWLHMRlY8yLW19BOTbbyZUeSMK1bMRxtoAB4TEPR3O86Ot6XsiXSUFlVA1RrgKhubk8hz9pnXKb3XwNZWypxzF7Lu8nZYfdfaClaipTpEDTIwLi/mePrJata8fSj/JXO7tpejJnX7u08Ve9TEiqoNnRqOR1NuF76H3k638R7uWfLG5X3PhrZQx2aezOjkwhCAIAgCAIAgCAIAgCAIAgCAIAgCAIAgGrE0yyMoNrgi/heYksrBmLw8ml6NOlRymyU0XXWwCKLm58LA3M00JR09DbXJy1dSoG1hiMMv7OroKudVZky5aSaNVVf4bWy8L3E41ZvSow6/JdWdqMFrcp9Pm+i+558MHWrsQo7GgNFv8TD+JubE+JnnK97GLxD89rPQQUKazPd9uiJuF3Vw66sC56mw9hIEruo+WxmVzNrC2Ra4fZlBfhpUx1yC/vOLqTfNv4kVyfc+11c9mtIXd6gVEUAXVT+8Z24Kirc38co1JAM2wsZXOd9iPWr+GZDZuKoEmqoZOTITUVRmY945Qy6MovlIstyReTbrhNSnHVT3+vJfnvOVK6hJ4lsS6OKPJmHkxH0MqI3FWD2nJe9kmVKPVG+ltCqjFgwYmwOZeIF7aix5mS6fFrmm85T9q/dYOUranJYJy7zU1H7+1LlmJBUnz4+ktrfjcavoyi0/LdfwRKlo47p5MW3vwo++56ijWI9wlpIfEaaeNS+Jw8KXYmYPb+Hq6JVQn+EnK39rWPyneF5GXJmrg0WIedo3EWa4MgZ3jJMwfZsBAEAQBAEAQBAEAQBAEAQBAEApN7QrUVpuTkqVFDgcWpreoy+TZMh/HIt3cU6FPVN/ydaNOU5Yic/tbb5bMAMqqlU5By7MA2Y/hINuFp524uq929K2jtsuz65/EWFOlCisvd/uGVgbMpU9ZTyhKLxJYJcZJrYyAmDJmog1ZO2AQMRY8cjhD+IozD/AH0l5wOvpqypPruiFeQzFSKD7T9rVTWpYSnVFCmUNXEVS2W1PPkGtwSBZiVGp8gZ7W3jFRc2s9ikrNtqKOF3L3ptjHwRdaqKWFGqpOVwnhfWxGo8p53jFhCvGVelHElu0v8l9/qWdncOk1Tm8xfy/g73au1RRp30LEXAPBQPvNblyA4k2A8R5OlSdR+X19n5sWNSWk5HE1KjNnqOyk8LAGrbzOlIfyqPOWkaKSwln6fz7zg03uyO+Hq/EjVx17Rrw9K2aXwGhmzDbbNM5cUgqpycr3h5kcfWcZ2imtVB4fY03XMuKG1MIBenVejz7lRh/iLThH9bB45jEWdTuLvO2IDpUbPlYBKhABcc7gaXGmvXxBnqLGVRwzNEOqknsdrLM5CAIAgCAIAgCAIAgCAYs05TqqJlIg1ts0E0atSU+BqKD7XkaV3FG2hkc7zYW//Kp6gMV/uAsJz/X0841L4mfCl2JOI2pTWl2gYOD8GUghj0I5dZtcX8KFPXL3LubU6Mpy0o5TGYtnJdzc/IDwHgJ5C4uKlxNzm/zsXVKlGC0xIe1MRg8EUq4xTUquD2eHVcxYAHv1VJym12AzcLm2pNvY8J4dKNJN838vIpby5TnsRsJvJh8Uy/swZFIJakwsabA2uoBICsCNBpdToCZX/wBQ2vhaJ98krhlRVNS7YLlRPME9mxRGTDZpr42nTYXcB1NwBdmH9K3NpvSdSMlUhzXJnOTi00yn31GHxrUql2HcalVDUqi91tRZmUC2r69RPdWXFqEqemckm+mShubapqTjvg5Pd3cFcJiVxZqp2VJWKlGLFyVK94EWGhOgJubTS/u4UKT0tamsJd/P2LqdaFOVSWJcluyfiarPVJbkQSONnt3E/oUg/ia8ouH26luuXJfu/eWvrPLOi2Zu4WomsxHkeM9AraGnGDaFSKmotH2moBtaedvqGl7Fg4LBB2vssMMwFvGVlOtKnLKI86SkV2z9z0xF8oAcfEtuX8Q6fSeosrincx5LUuZU16U6T8jtt1d1P2c3Ms1HBGOzE2MCAIAgCAIAgCAIAgAzD5A873+2g1PEqtYP+zZAQF0RnucwfxPw6H05zz3E415bU2SqOnG5ymK3hU93D0kXlmK3t5XvK+34VVm81GzpKqkTtnbOeot27RjxLmpUX2CkACXasKMI7pYI/iybNdGrUoONSyMTbrpcg20z2FwedrHkZQ1VTqL0dkuXl/HcnQlKDyzrNjItWtS5qTm6GwzD00E04fR1XUYS6PPwJFarijJo5/7RMTicPVrYqhSp1KganSBqKGy0yhWy3PNmv5mfQXL+0kjzS/5G3yOP+x2m7CuXB0cDUWsbElenLTrPLf1BW9GFN+bLvhsUlOa64R6mzgcdJ5lsm8yi2ltN6lTsaOlzlLXIuQuZu8NVRV4kakkAWky1tteG/b7F92RqtTGx9pbFHAI1Y8y11p36UwQvvc9Zaxtqn+EPf1+LI2uPVk7D7tA8cME602NNh6oRJCtqr2nDb3GrqR6Mg7V2Q2GdDcvTqNlBYAOlQAsme1hUGhsSNLSDfWfhQ1x2XVfbsb06mrYqNjUruc3EM2a/Nibk/MSdY1YxS7YJdKOo6g4qy5QdPCW8q8cExUd8kakLm8ob2akdpbImZdJQz5nDJXrVbD1ldNLG48COanpOtvXlRmpx5oTpxqR0s9F2fjFrU1qLwYeoPMHyM9vQrRrU1OPU89UpunJxZJnY0EAQBAEAQBAEAQBAEArNtbKFdMpnN00zOTn8DuNTRrnWZUTBY7aRaNIU0AGbj+Ecfc2+cp+NXGikqcecvoTbKnqnqfT6nKbUweak2Ud4WZfxKcy/MCeapSxJZ5ciwqwyiDsPGVnfJhTl4tnPCmrcQSQbAEsBpc8BaxIsrW3qeIpp4kuvy+LX3IUprTpZd1N36Tj99VrVnPxFiuX+m4Y28yZbJUWv7kpN+1/s0iP6X+KRXY/dw4dDVwzNZbsyWUPYcWQoAHsNcrA3tx4SLXtYVFmHwe51hUceZrw+1MwBdHY8zTUFSOTKWIFiOV9JQSt1qxqSXzXuJnjYXLchbLrIuKVg2jvXWxKlk7VwyZspIBOUDQ85d8PnGNZx6YSXnghVcuOT1TZuHVUGk9FGSIZNm2Qcd9o2LRKVFSQL1e0P4Kam5HW7IPWVXFJf2dC5vY70F6WTid3mZnZiCM7FvK4GnylZUpSoQi2T7eqtWx0v7LNf1bwWPim+jQtIdWtqOcp5NpWQ2zTJExlDMpHPiJhHRMl7m4/JUNI/C+q9HH6j6CXnBrvRU8KT2fL2/wAkK/o6o61zX0O3nqSoEAQBAEAQBAEAQBAEAQD4YBye3K2as3gtlHpx+ZM8pfp3F010W357y5s4aaa89yCtO/LSSI8LzHLJEmiJufRH7OzD4mqXfp3VIHl3mP8AUZLt4pUXju/k8fQqprMzoKdICV9VvJ2SSGKxK0qT1G4KDYfxE6Ko6kkD1nWjPTu+RymsnldDZ1WpkQ3dFuqpc5TlNixHUgzvZWsWvEa3e5zq1GnhF1U3JqZc6qENuQ08ivAiTalrGUcHONRplpgN48bQAR6faAaXsHv5NmVv7gT1kbN1T2wpL4M3xTl5FtS3lxtXRMPSp/z1X0/tU5vlO0ateX+KXvz+xq4wXUr8TsM1H7StUbEVjwJFqaW4BE6X5+dgZvC3zLVN5f5yMOpthbHQbC3dVEOcfFx/UdZIqUIVIOElszSM3F5RHxGHKMVPEfMcjPFXNGdCo6cunzXcuKdRTjqRrtI+cm4ImDJ8Wne458R6TpTjqyjDlgqq1Mo9xobhgfA8frOSm4SUlzR12ksM9AwOIFSmrj7wv5HmPe89/bVlWpRqLqigqQ0ScWSJ3NBAEAQBAEAQBAEAQBAPjRnAOHrvdifEk+5vPN2DU6rk+rPQ044ikW9PF0hRy271p6ToQpUqjq56HDHF1cHXZqYz03JJTwuSbeVy1jyuRYiVFWMqM3KHJ815912ZtUovmWZ3va2mGb3ew/wAPvK6pWjndfNHLTIqMbjsTiT3rU1Xhw7t9LpTBPetfvMdLm1pmhT/AFL052W+F9+ppN6NzqdzdlAWOWyqAFv4Dx6z0NOmorBCby8naZBa064MFbjNiU6mtrTGhA00N31XnGlAsqGDVeAmwJEAq9u4a65xxXj+H/XH3lNxm18Sl4q5x+nX4cyXaVNMtL5Mop5QshAMqTWYHwM6UZ6Kil5mslmLRp2xh8reunkZm9o+FUaXLp7BRnqiW26de6Mh+6cw8m4/MfOX39P19VOVJ9Hlex/yQr6GJKXcv56EgiAIAgCAIAgCAIAgCAa8QbIx6H6TnVeIP2MzHmjiHGk8Xa19DyehWxGqZpeRv8o7Jo0PhM/xSNWu8mJ4MK2zbLoZU1q6IrhuXe6mwkZWZte9b2AP5y94E9VOUvPHyK68WJJeR19CgEFgLS+IZsgCAIAgCAYuoIseB0MxKKkmmM4OTrUsjFTyNv0PtaeCuKLo1ZU30f8A8LqnLVFSMJxNxAJm06eakjeIynzHCWl/DxLenV8sMjUJYnKJ4JvNvXjV2hUbD1qlEUWNNAhsDl0YuvB7sDxB4CXvCrSFG3jJLeSy2Q7mo5za6I9H+zz7XVxDLh8eFpVj3UrDSlUPAKwP/G59j00BsyOeswBAEAQBAEAQBAEAQDXiB3G/CfpOdb/jl7GZj6yOCSpefPos9G4m4CdVUaNcmVphzbMGqudPWcZvYYL/AHSbuOP5gfcf6npv6el/amvP9isvl6SfkX89CQRAEAQBAEAQDn9u0rVAf4h810+hE8txylprRn3XzRY2csxa7FdKQmCAWdNc2FP8pvLynHxOGtdmQ5PTXXmeM70buGli6la16NV7k/8ATZrXDdCdQetvC87hF/CpBUJbSXzXkcbmg4vWuTOko7jYarhs1hcj8pdEQtPst3tJqts3EPmqUwTh3Y96pTXijE8WUcDzX8JJA9MgCAIAgCAIAgCAIB8Mw1lYB5sDYkeBI9jafPpx0ya7M9QvSimSqbzQ5tGTPBhI0u8xJbGzWxe7pVO+6+Kg+xt/5S7/AKenipOHdJ/nxKy+j6KZ089WVogCAIAgCAIBU7wL3VP81vcE/kJR8dhmjGXZ/VMmWb9NryKSeXLEQC32UL0XHn9J6Lha1WlSPt+hBuNqkWcxjqYJYMAQRYg6ggixBE8w5OEtUdmiwSysM5LeKrX2a6IGZsNXXNRY/dNgWpMfEX0PMHxBn0O3qeJRjN9Un8ijnHTJrzPNtpbTqUMZTxVJrVKbiop1tcG9jbiCLgjmCZ2ND9V7I2gmIw9KvT+CqiVF8nUNY9dYBMgCAIAgCAIAgCAcpv8A7YNKklCm2WriCVBGhWmLdowPI95VB/mvygHMCh2Vk/hCgeWUWnh76nouJx8/rueltJaqMX5Eqk8hm8kZs0GEj4y3F520ZiY64LDYFfLXQ8m7p/qGnztOvCavhXcc9cr4/wAkK7hmm12O1E9yUx9gCAIAgCAIBW7e/wCL+ofnKnjX/je9Em0/5CgnkS0EAudij923mfpPS8HX+3n+dCvuvXRzOM+L0nlanrMso8iZvVsMY7YzUwL1Fp9pRPMVaQJW3nYqejGe74Y82lP2FNcbVJHP7m/ZPQWmlXHqK9YgHsiT2VO/IgfG3U6SfyI+G+Z6BhMLTwqpTpKKdIXUIPhTQtdfAcdOGvKOZh+iyyEwbiAIAgCAIAgCAeF/aRt7/wC7Zb92hTpUwOQZh2rH2qKP6YBZbP2yuJuQe8tgfI3sfkfaeX43S01lPuvoXnC55g49n9SyotKRlhJEmYOZuwgvpJdu87HOptuYWKt1BuJFrRdOplGssSWTvcFiBUpq45gH15j3vPeW1ZVqUai6ooKkNEnE3zuaCAIAgCAIBV7wN3FHi3yAP+pS8cligo95fcl2a9NvyKKeVwWQgF3s3SgT+Iz1HDVospS9pXV96yRy2KPePpPJTe5aROvwKAYVQdB2ep8AVufrPe8Ojptqa8kUVw8zl7zamdwLgoLd7XvHoPAdeP1k3ZHFamuxtpYdVNxe/iWLG3gCxNoy2ZUUj6Ey8OHh4eX6QZxjkZhukwMmUGRAEAQBAMajgC5gw3g8A36+z/aj4zE4tKS1UqVWZVpuDUCcEuhtrlC3AvM4MavI+fZdsKs37fUqq9N6ApJ2bAqcxJdsynmFAt+KVfF6HiW7a5x3+5O4fV0Vl2ex19KeQZ6KROpianBm6kLG83pT0yyaS3RMx2GuoYSfdUfEhqRHpz30smbrY+xNJueqefMfn7yXwK70t28vav3X7kS9pf5r3nTz05XCAIAgCAIBSbVfPVCjgo18zqflaeb4pPxq6pr/AB+rJ1utMHLuV1dbGU9eOmWCXB5RqtI+DfJd4juYYDmQB7z1Fx/t+HqPVrHxK+Hp1snKP3nsOZsPoJ5JRc5aV12LPOlZZ3FdLUsv8uQeoyifR6UdKS7Hn6jyn5kgTYyfYBi3TjAIdWoAbLdX07utjr4cLdeU2SObfbmTpqdBAEAQBAI73axFrA3F+f6CZ5Gjy+Rl23irDrobexjBnV3RrpKhdyuU5guci2vEC556TEo5jhmIy9LKOC2hguxrMnIHu9VOo/8Aek8Jd0HQqypv3ezoepoVvFpqX5k2UJGEiUqzBybLPANcZTLeyqKS0MiVU08orNq4RqTZ1uLG9xyI5yLc0JUKmuPTc7U5xqRwzpdh7WXEJ4OPjX8x0M9VYXsbmnn/ACXNfnQq7ig6UvLoWknEcQBAEAjY7FCmt+JOijxP6SLd3KoQ1dei7v8AOZ0p09csFbhqJALNxNzfqZSUKTUXVnze5LnLfSivramVFZ6pNkqOyM8JRzOB1+U62dDxa0Y+ZrVnpi2b94cVbuj7o+Z4Sdxu4Tkqa6HKzp7au5Vbv0M9dfBe8fTh87SBwmh4t1Hst3+e073c9NN+ex2NQag2va+nnz19fee4RSs+i546Dw/W0AyOg0gyaqr8CDYHS/XlfpxHrMo1b6mJRmZSQBlJNwb3uCLDprf0EcjGG2iTMG4gCAYE6wYPjLfidPDx85kNdzZMGRANFfRlbrlPkf8AdplGktmmU29mz89PtVHeTj1T/XH3lJxm010/FjzXP2fwWfD6+ieh8n9TlqDzy2C5mixomYI0iVSaxvOtKbg8o5SWS2RVqrY8Z6KnouaeHzILbpyyjn8XsyrQqdpRNiOXI9Oo6SslRrWtTXTJsasKsdMy/wBkbeSrZX/d1eanQH8JP04y+s+JU6/oy2l2+xX17WVPdbruXMsiKfCbTDaSywQ6uPHBO+enw+/P0kGrfwW1P0n8vidY0W93saqWELHM5ufkOgHISNTtZ1Z+JVe50dRRWmJjj3sLCcr6oox0RNqKy8sqysonEmInYICmhqHnosuLJK2oyry5vkR6v9ySgjmtqYnM1vU+c89XqOpNyZYU4YR0m6uCyUs54vr5KOH5n1E9VwW18Kjrlzl9On3Ky9q6p6VyX1LuXJDEAQCNWw5IIBADXuCL2vxKzKZq0+hIAmDY+wBAEAjvVCk5r9NCb+XW8zg0ckuZmtzq2nO3h5nnBlZ6mwGYNjWXJ4AW8Tz8pk1y3yMXqCxD6efA+TR7DDa5SGH1XXUXIF+Y5X8ZiS6GYHE7b2acPV0/421Q+Hivp9J4ziFm7ept6r5fb3HorS4VaGHzXP7mGHqSvOk0T6Zm6RHkS8NUKmS7es6cso4zipFxSqK41noqVanXjiRBlGUHsaMTsdH4gHzE0qcMhLdG0LmUQuzmGgd7fjb9ZhWdZLCnLHtDrQfRfA2Ls0feJb8RJ+s2XD87zbfteTV1+2xLp0Asm07eEOSOTm2Y161hOdeuorCMwhkq6uplFUzJ5ZMjsa0pXOug5npNKVHXLfl1NnLC2IO29pW0GmllHgPEzjf3et6Y8lyR1t6ON37yv2Fs04ipr8C6ufH+XzP0mnDbF3NTL9Vc/t7zpc1lShtzfI70C09olgpD7MgQBAEAQBAEAQDXWQm1uIN9eB85lGJJ9DEKT8VvIcPU849hjfqZudOp0HnMGWZKLC0BC0GT7AI2Pwa1aZRxoefMHkR1nC4t4V6bhM6UqkqclKJw2Mwb0KmR+H3W5MPEfpPG3VrO3npmvY+jL+lWjWjlfAk4arOKNJxLCnO0UR5EqkbSVSk4vY4yWSdRxRlrRvGtmRpUySuJEnRu4s5umzLtxN/1MTXQzVUryPUuW+RuoEZjeQpZZ1RrYTi4myZRVNvU3BWie0I5qDl/u5+k7z4ZeSp+jFL2vBxV7b68NkHZuAfFPodL99zwHTz6Soo8MuKlZ05rGOb+37FpK7pRp6ovOeR3eBwiUkCILAe5PMnrPXUKEKMFCC2KepUc5amSJ2NBAEAQBAEAQBAEAQD4RAPgWDGDKDIgCAYu4AJJsALkngAOZMA4HbuMr4muTSTDNTUZaQqV6iub/HUKU0YC9gBm1AF9LkSl4nXoS/tVNSS6qOfmS7fXD0ocynwO2ctXscQvYVuSMykOCTZqTjRxpylJUttvEpPVDv29vYtY1FOMdWzfQ6fDVZzizlOJOpvJMGcJRN6tJEWc2jYGnVM1aMw83UjXALzOoaSNicaiDvMB05nyE41K8IeszpGlKXJHF7270B6NWlTWoQysjMhVSoYWPfNwDbkAx8p3oKeqNSW2/Lq/b2J9PhrnF6uxUYbA0sJRV69d1JuFo0HWpUe3gcgPmLW4aiWU+KXbm6NOCf8A7PZL7lFV4dayeuk5YSy1s2Xu5WMqYWq98PiqeFqg1GNepRd6VWwAPZ0yXVSqgEEaG3WcqPEVOr4dSpGUs425HdUIKj6Kxjfrl/t59D0mjVDKGUgqQCCNQQRcEHwtLEjGcAQBAEAQBAEAQBAEAQBAEAQCu23tenhaWd7m5sqj4nb+FR+fKbQi5PCNJzUFlnk++e0tp4hTmK0KDf8A5KCbr4VGPx+wHSdnaxns2zWlxGdHeMVnu1l/M4l9nAHOfiuNQLEAH7p5G06eCowcV2OUrt1ailPllNpLHUnYjbNbFJTouyVFpNfOdapA4FrjMNOJPGefdpG3UtMMOXPseu4cqdS5VWNRaV0679H5HabJx7Kg719OesgStac9+T8izuLeE5NpFzS24B8Q9jODtJx9VpkCVi36rLHC7UV/hufTWY8Oqv8AF+7ciVLaUPWJC4wnglQ8tKbHWa6p/wDSXwZwcEubS95l29Y/DQqn8Qy/WbL9RL1aUvesGr8Nc5I0Y2hi+zZyBTUDgGGY8gBa+vtNnZ301l4ivab0p0HNRW+Th8ftF8zIVseBJNzOdKw8Oeqbyz0dvZQSU85NdNAy5Tw4Wlknk7v0XsVeysQMFVqMMK1eub9gxJsgKgaXvlF73IA0PEWnStD9RS8Oc2t9+7XYpLyznGtqoRWlrffHxXYhbVxOIruxeu7a2yhmWkOdlVCBodM3E24mW9pw+jToxUI6X8/fk8xcXbpXE4pqcc9f4L3d/e/G4YIidk9FBbsyr8PBWzHL7EdJIjaKK5s5VuIuq86Ir2bHrO728FPFpdbq4+OmeK+XiOv0nKcHF7m1OoprYt5odBAEAQBAEAQBAEAQBAEAQDyv7Q9r5dp00J0p0lZV6uzXb1ygf0yXb40sg3WdSN+N26lamASOEk06aRAq1ZNHG7TpoPhm80kYoyk+ZzuNpKTf4SNQwNmB8QRqJxlFNYZMpylF5i9ydsLa1apnpqjVHSxzqNCD/wBQ/CrDx0uL31FzQ8Rp06PpZwey4LxGVTMK2+Op0OG2bWfWrWVP5UGdvViQo9LyllexXqpv5FvVvMbU4/EtMJsene3bYn0emP8AwiF7KTwlgh1LqrjfHwO63M2cKC1ArVGVmVru2Y5rWNjbwCy5spTaerkUd9VdSSb5nSScQCp3qwr1cJUSm/ZuchD5c1srqx7txyBHrOFy2qTaJdjUjSrxnJZW+3uZ45tbZWMpktmpV/EKSrnyVgAfIG8o/wBRTb9Jtfnkeuo8RjhLRheTI2E24i0yx0ZdMpHeDXtax535H8pNt6LqT0ocSuoUKLq5yvzYjVcXUqfE1gdcg4H8R4v66eAE9DRtoU+S3Pn11xGvXby8Lsvzc+0KdzaSUsldKWEddu9h6Kd6pYzFVbYQoyy8sjf/ACNaO0aPYKTnqpTyrxYOwVtPCxJ6WvykepiNNuTJdJuVT0T2QSITj7AEAQBAEAQBAEAQBAEAQDhPtA2RTrMDWp5hbuOCVZTbXK44cOBuD4GU95VrW9XxKbxn4P2k+3o0q8NEzz9d2je1PE1FHhUpq591ZfpNqf8AUNRevBP2PH1ya1eBw5xkTcLuM7nvYwW8Fw5v7mp+Ulw41r5Q+f8ABFlwrTzZaU9wMLT7z9pXP/cayf2IBf1JnC44hcSXotR9n3Z2o2NJPfcm0dk1KgFOjTAQaAKoSmvtoPrKRUK1xPKy33f3LeNSjQj28joNmblqo/euSfBNB7nU/KWdLg8edSXuRDq8Sk/UXxL/AAmyKNP4Kag+JFz7nWWNKzo0vViiDO4qT9aROEknEQBAOb3i3YWsC9Oyv4fdb9D1lXecOVX0qe0vk/sywtb50vRnuvoefY3YFJ2KV6PfB1OqVARw7y8fW4lLSuLi1n6Lw+z3XwLS4jTuaeHuuZGq/Z+TbscTUXpVRX/yXL9DLuhxuq/Xgn7Hj65KKrwuC9WRHbcXaC/DVwzdSaqn2yGT1xin1i/kRHw2XdGt90saB+8xFFR/IKjn5hR85Hq8ehH1YN/Bfc7UuDuT3aR0O5W7lKjWDjNVrHQVHtdQeIRRog8TqetpWy4hXu6ii9l2RY/oqdtBtbvuesy+KwQBAEAQBAEAQBAEAQBAEA11qKupVgGB4gi4PpNZQjJYksozGTi8ooq25+HJupdOgNx/kD9ZXVOE0ZPKyvzzJseIVVs8M34Xd1E++59h+U2p8OhDqzWd5KXRE9dnUx90Hz1+Ulq3proR3Wm+pKC24TrjHI5n2ZAgCAIAgCAR8XgqdUd9FbwuNR5HiJyq0KdVYmkzeFScPVeCGdiIPhLL04j9ZEfDqa9VtfM7/qp9TFtkn+Ie3+5q7GX/AGCuV2I77u5vifTwC6+5P5Tl/pep+lL5HRXrjyRZbP2ZSoC1NbeJOrHzMn0LanRXoL39SNVrzqv0mTJIOQgCAIAgCAIAgCAIAgCAIAgCAIAgCAIAgCAIAgCAIAgCAIAgCAIAgCAIAgCAIAgCAIAgCAIAgCAIAgCAIAgCAIAgCAIAgCAIAgCAIAgCAIAgCAIAgCAIAgCAIAgCAIAgCAIAgCAIAgCAIAgCAIAgCAIAgCAIB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19" descr="data:image/jpeg;base64,/9j/4AAQSkZJRgABAQAAAQABAAD/2wCEAAkGBxMSEBUUExQUFBUXFxUVFRUXFBUXFRUWFRUYFhgXFRUYHigiGRolHBQUIjEhJikrLi4uFx8zODUsNyguLisBCgoKDg0OGxAQGywkHyYsLCwsLDQsLCwsLCwsLCwsLSwsLCwsLCwsLCwsLCwsLCwsLCwsLCwsLCwsLCwsLCwsLP/AABEIAOEA4QMBEQACEQEDEQH/xAAcAAEAAgMBAQEAAAAAAAAAAAAABAUCAwYHAQj/xAA+EAACAQIDBQYDBQgBBAMAAAABAgADEQQSIQUGMUFhEyJRcYGRMqGxB0JywdEUI1JigpKi4TNTY8LwFiVD/8QAGwEBAAIDAQEAAAAAAAAAAAAAAAQFAQIDBgf/xAA3EQACAQMCBAIJAwMEAwAAAAAAAQIDBBESIQUxQVETYSIycYGRobHR8BTB4QYjQhUkM1I0YvH/2gAMAwEAAhEDEQA/APcYAgCAIAgCAIAgCAIAgCAIAgCAIAgCAIAgCAIAgCAIAgCAIAgCAIAgCAIAgCAIAgCAIB8vAF4B9gCAIAgCAIAgCAIAgCAIAgCAIAgCAIAgCAIAgCAIAMAhYupWQFlCvbXLqrH8J1uZxqSqRWUk/I7U405PDbXmcvi99CxCUUAex7rmzE+CHgfI69JBlfuaxTW5Pjw9Qf8AcexX1t63xIWgFCVO+ajHQKqKSb81a45Tk7qdaOjGGdlaQoy15yjXT3yNQUxVZkQLd8hs9Qjh3vug6Xt1nJX056Yy2S545s6uwhBSlDdvlnkiwxP2hU0AbIxU8BwZvK/LqZM/1BdiH/psu5ebv7yU8X8GUG1yhY9oP6cv5yTRuFV5fXciV7Z0uf02L2SSMIAgCAIAgCAIAgCAIAgCAIAgCAIAgCAIAgHM18bicU7JhiKVJSVauRcsRxFMdPGQ5VKlR4p7Lv8AYmRp06SzU3fYqK+zMc1UDDYqo4F89RtKdx91eOb0kZxruWKcm/PoSlOhGOakceXUrKu0lw1Upjqfb/8Aep1mYjzW4t8pw2pyxWWfPJJSlUjmg8eWCq3up4U01rYasHVmsaZJ7RGte+utvP3M51qNOOJ03s+nVEm2nWqJ06sd0ufRnMVcY7MWLHMRlY8yLW19BOTbbyZUeSMK1bMRxtoAB4TEPR3O86Ot6XsiXSUFlVA1RrgKhubk8hz9pnXKb3XwNZWypxzF7Lu8nZYfdfaClaipTpEDTIwLi/mePrJata8fSj/JXO7tpejJnX7u08Ve9TEiqoNnRqOR1NuF76H3k638R7uWfLG5X3PhrZQx2aezOjkwhCAIAgCAIAgCAIAgCAIAgCAIAgCAIAgGrE0yyMoNrgi/heYksrBmLw8ml6NOlRymyU0XXWwCKLm58LA3M00JR09DbXJy1dSoG1hiMMv7OroKudVZky5aSaNVVf4bWy8L3E41ZvSow6/JdWdqMFrcp9Pm+i+558MHWrsQo7GgNFv8TD+JubE+JnnK97GLxD89rPQQUKazPd9uiJuF3Vw66sC56mw9hIEruo+WxmVzNrC2Ra4fZlBfhpUx1yC/vOLqTfNv4kVyfc+11c9mtIXd6gVEUAXVT+8Z24Kirc38co1JAM2wsZXOd9iPWr+GZDZuKoEmqoZOTITUVRmY945Qy6MovlIstyReTbrhNSnHVT3+vJfnvOVK6hJ4lsS6OKPJmHkxH0MqI3FWD2nJe9kmVKPVG+ltCqjFgwYmwOZeIF7aix5mS6fFrmm85T9q/dYOUranJYJy7zU1H7+1LlmJBUnz4+ktrfjcavoyi0/LdfwRKlo47p5MW3vwo++56ijWI9wlpIfEaaeNS+Jw8KXYmYPb+Hq6JVQn+EnK39rWPyneF5GXJmrg0WIedo3EWa4MgZ3jJMwfZsBAEAQBAEAQBAEAQBAEAQBAEApN7QrUVpuTkqVFDgcWpreoy+TZMh/HIt3cU6FPVN/ydaNOU5Yic/tbb5bMAMqqlU5By7MA2Y/hINuFp524uq929K2jtsuz65/EWFOlCisvd/uGVgbMpU9ZTyhKLxJYJcZJrYyAmDJmog1ZO2AQMRY8cjhD+IozD/AH0l5wOvpqypPruiFeQzFSKD7T9rVTWpYSnVFCmUNXEVS2W1PPkGtwSBZiVGp8gZ7W3jFRc2s9ikrNtqKOF3L3ptjHwRdaqKWFGqpOVwnhfWxGo8p53jFhCvGVelHElu0v8l9/qWdncOk1Tm8xfy/g73au1RRp30LEXAPBQPvNblyA4k2A8R5OlSdR+X19n5sWNSWk5HE1KjNnqOyk8LAGrbzOlIfyqPOWkaKSwln6fz7zg03uyO+Hq/EjVx17Rrw9K2aXwGhmzDbbNM5cUgqpycr3h5kcfWcZ2imtVB4fY03XMuKG1MIBenVejz7lRh/iLThH9bB45jEWdTuLvO2IDpUbPlYBKhABcc7gaXGmvXxBnqLGVRwzNEOqknsdrLM5CAIAgCAIAgCAIAgCAYs05TqqJlIg1ts0E0atSU+BqKD7XkaV3FG2hkc7zYW//Kp6gMV/uAsJz/X0841L4mfCl2JOI2pTWl2gYOD8GUghj0I5dZtcX8KFPXL3LubU6Mpy0o5TGYtnJdzc/IDwHgJ5C4uKlxNzm/zsXVKlGC0xIe1MRg8EUq4xTUquD2eHVcxYAHv1VJym12AzcLm2pNvY8J4dKNJN838vIpby5TnsRsJvJh8Uy/swZFIJakwsabA2uoBICsCNBpdToCZX/wBQ2vhaJ98krhlRVNS7YLlRPME9mxRGTDZpr42nTYXcB1NwBdmH9K3NpvSdSMlUhzXJnOTi00yn31GHxrUql2HcalVDUqi91tRZmUC2r69RPdWXFqEqemckm+mShubapqTjvg5Pd3cFcJiVxZqp2VJWKlGLFyVK94EWGhOgJubTS/u4UKT0tamsJd/P2LqdaFOVSWJcluyfiarPVJbkQSONnt3E/oUg/ia8ouH26luuXJfu/eWvrPLOi2Zu4WomsxHkeM9AraGnGDaFSKmotH2moBtaedvqGl7Fg4LBB2vssMMwFvGVlOtKnLKI86SkV2z9z0xF8oAcfEtuX8Q6fSeosrincx5LUuZU16U6T8jtt1d1P2c3Ms1HBGOzE2MCAIAgCAIAgCAIAgAzD5A873+2g1PEqtYP+zZAQF0RnucwfxPw6H05zz3E415bU2SqOnG5ymK3hU93D0kXlmK3t5XvK+34VVm81GzpKqkTtnbOeot27RjxLmpUX2CkACXasKMI7pYI/iybNdGrUoONSyMTbrpcg20z2FwedrHkZQ1VTqL0dkuXl/HcnQlKDyzrNjItWtS5qTm6GwzD00E04fR1XUYS6PPwJFarijJo5/7RMTicPVrYqhSp1KganSBqKGy0yhWy3PNmv5mfQXL+0kjzS/5G3yOP+x2m7CuXB0cDUWsbElenLTrPLf1BW9GFN+bLvhsUlOa64R6mzgcdJ5lsm8yi2ltN6lTsaOlzlLXIuQuZu8NVRV4kakkAWky1tteG/b7F92RqtTGx9pbFHAI1Y8y11p36UwQvvc9Zaxtqn+EPf1+LI2uPVk7D7tA8cME602NNh6oRJCtqr2nDb3GrqR6Mg7V2Q2GdDcvTqNlBYAOlQAsme1hUGhsSNLSDfWfhQ1x2XVfbsb06mrYqNjUruc3EM2a/Nibk/MSdY1YxS7YJdKOo6g4qy5QdPCW8q8cExUd8kakLm8ob2akdpbImZdJQz5nDJXrVbD1ldNLG48COanpOtvXlRmpx5oTpxqR0s9F2fjFrU1qLwYeoPMHyM9vQrRrU1OPU89UpunJxZJnY0EAQBAEAQBAEAQBAEArNtbKFdMpnN00zOTn8DuNTRrnWZUTBY7aRaNIU0AGbj+Ecfc2+cp+NXGikqcecvoTbKnqnqfT6nKbUweak2Ud4WZfxKcy/MCeapSxJZ5ciwqwyiDsPGVnfJhTl4tnPCmrcQSQbAEsBpc8BaxIsrW3qeIpp4kuvy+LX3IUprTpZd1N36Tj99VrVnPxFiuX+m4Y28yZbJUWv7kpN+1/s0iP6X+KRXY/dw4dDVwzNZbsyWUPYcWQoAHsNcrA3tx4SLXtYVFmHwe51hUceZrw+1MwBdHY8zTUFSOTKWIFiOV9JQSt1qxqSXzXuJnjYXLchbLrIuKVg2jvXWxKlk7VwyZspIBOUDQ85d8PnGNZx6YSXnghVcuOT1TZuHVUGk9FGSIZNm2Qcd9o2LRKVFSQL1e0P4Kam5HW7IPWVXFJf2dC5vY70F6WTid3mZnZiCM7FvK4GnylZUpSoQi2T7eqtWx0v7LNf1bwWPim+jQtIdWtqOcp5NpWQ2zTJExlDMpHPiJhHRMl7m4/JUNI/C+q9HH6j6CXnBrvRU8KT2fL2/wAkK/o6o61zX0O3nqSoEAQBAEAQBAEAQBAEAQD4YBye3K2as3gtlHpx+ZM8pfp3F010W357y5s4aaa89yCtO/LSSI8LzHLJEmiJufRH7OzD4mqXfp3VIHl3mP8AUZLt4pUXju/k8fQqprMzoKdICV9VvJ2SSGKxK0qT1G4KDYfxE6Ko6kkD1nWjPTu+RymsnldDZ1WpkQ3dFuqpc5TlNixHUgzvZWsWvEa3e5zq1GnhF1U3JqZc6qENuQ08ivAiTalrGUcHONRplpgN48bQAR6faAaXsHv5NmVv7gT1kbN1T2wpL4M3xTl5FtS3lxtXRMPSp/z1X0/tU5vlO0ateX+KXvz+xq4wXUr8TsM1H7StUbEVjwJFqaW4BE6X5+dgZvC3zLVN5f5yMOpthbHQbC3dVEOcfFx/UdZIqUIVIOElszSM3F5RHxGHKMVPEfMcjPFXNGdCo6cunzXcuKdRTjqRrtI+cm4ImDJ8Wne458R6TpTjqyjDlgqq1Mo9xobhgfA8frOSm4SUlzR12ksM9AwOIFSmrj7wv5HmPe89/bVlWpRqLqigqQ0ScWSJ3NBAEAQBAEAQBAEAQBAPjRnAOHrvdifEk+5vPN2DU6rk+rPQ044ikW9PF0hRy271p6ToQpUqjq56HDHF1cHXZqYz03JJTwuSbeVy1jyuRYiVFWMqM3KHJ815912ZtUovmWZ3va2mGb3ew/wAPvK6pWjndfNHLTIqMbjsTiT3rU1Xhw7t9LpTBPetfvMdLm1pmhT/AFL052W+F9+ppN6NzqdzdlAWOWyqAFv4Dx6z0NOmorBCby8naZBa064MFbjNiU6mtrTGhA00N31XnGlAsqGDVeAmwJEAq9u4a65xxXj+H/XH3lNxm18Sl4q5x+nX4cyXaVNMtL5Mop5QshAMqTWYHwM6UZ6Kil5mslmLRp2xh8reunkZm9o+FUaXLp7BRnqiW26de6Mh+6cw8m4/MfOX39P19VOVJ9Hlex/yQr6GJKXcv56EgiAIAgCAIAgCAIAgCAa8QbIx6H6TnVeIP2MzHmjiHGk8Xa19DyehWxGqZpeRv8o7Jo0PhM/xSNWu8mJ4MK2zbLoZU1q6IrhuXe6mwkZWZte9b2AP5y94E9VOUvPHyK68WJJeR19CgEFgLS+IZsgCAIAgCAYuoIseB0MxKKkmmM4OTrUsjFTyNv0PtaeCuKLo1ZU30f8A8LqnLVFSMJxNxAJm06eakjeIynzHCWl/DxLenV8sMjUJYnKJ4JvNvXjV2hUbD1qlEUWNNAhsDl0YuvB7sDxB4CXvCrSFG3jJLeSy2Q7mo5za6I9H+zz7XVxDLh8eFpVj3UrDSlUPAKwP/G59j00BsyOeswBAEAQBAEAQBAEAQDXiB3G/CfpOdb/jl7GZj6yOCSpefPos9G4m4CdVUaNcmVphzbMGqudPWcZvYYL/AHSbuOP5gfcf6npv6el/amvP9isvl6SfkX89CQRAEAQBAEAQDn9u0rVAf4h810+hE8txylprRn3XzRY2csxa7FdKQmCAWdNc2FP8pvLynHxOGtdmQ5PTXXmeM70buGli6la16NV7k/8ATZrXDdCdQetvC87hF/CpBUJbSXzXkcbmg4vWuTOko7jYarhs1hcj8pdEQtPst3tJqts3EPmqUwTh3Y96pTXijE8WUcDzX8JJA9MgCAIAgCAIAgCAIB8Mw1lYB5sDYkeBI9jafPpx0ya7M9QvSimSqbzQ5tGTPBhI0u8xJbGzWxe7pVO+6+Kg+xt/5S7/AKenipOHdJ/nxKy+j6KZ089WVogCAIAgCAIBU7wL3VP81vcE/kJR8dhmjGXZ/VMmWb9NryKSeXLEQC32UL0XHn9J6Lha1WlSPt+hBuNqkWcxjqYJYMAQRYg6ggixBE8w5OEtUdmiwSysM5LeKrX2a6IGZsNXXNRY/dNgWpMfEX0PMHxBn0O3qeJRjN9Un8ijnHTJrzPNtpbTqUMZTxVJrVKbiop1tcG9jbiCLgjmCZ2ND9V7I2gmIw9KvT+CqiVF8nUNY9dYBMgCAIAgCAIAgCAcpv8A7YNKklCm2WriCVBGhWmLdowPI95VB/mvygHMCh2Vk/hCgeWUWnh76nouJx8/rueltJaqMX5Eqk8hm8kZs0GEj4y3F520ZiY64LDYFfLXQ8m7p/qGnztOvCavhXcc9cr4/wAkK7hmm12O1E9yUx9gCAIAgCAIBW7e/wCL+ofnKnjX/je9Em0/5CgnkS0EAudij923mfpPS8HX+3n+dCvuvXRzOM+L0nlanrMso8iZvVsMY7YzUwL1Fp9pRPMVaQJW3nYqejGe74Y82lP2FNcbVJHP7m/ZPQWmlXHqK9YgHsiT2VO/IgfG3U6SfyI+G+Z6BhMLTwqpTpKKdIXUIPhTQtdfAcdOGvKOZh+iyyEwbiAIAgCAIAgCAeF/aRt7/wC7Zb92hTpUwOQZh2rH2qKP6YBZbP2yuJuQe8tgfI3sfkfaeX43S01lPuvoXnC55g49n9SyotKRlhJEmYOZuwgvpJdu87HOptuYWKt1BuJFrRdOplGssSWTvcFiBUpq45gH15j3vPeW1ZVqUai6ooKkNEnE3zuaCAIAgCAIBV7wN3FHi3yAP+pS8cligo95fcl2a9NvyKKeVwWQgF3s3SgT+Iz1HDVospS9pXV96yRy2KPePpPJTe5aROvwKAYVQdB2ep8AVufrPe8Ojptqa8kUVw8zl7zamdwLgoLd7XvHoPAdeP1k3ZHFamuxtpYdVNxe/iWLG3gCxNoy2ZUUj6Ey8OHh4eX6QZxjkZhukwMmUGRAEAQBAMajgC5gw3g8A36+z/aj4zE4tKS1UqVWZVpuDUCcEuhtrlC3AvM4MavI+fZdsKs37fUqq9N6ApJ2bAqcxJdsynmFAt+KVfF6HiW7a5x3+5O4fV0Vl2ex19KeQZ6KROpianBm6kLG83pT0yyaS3RMx2GuoYSfdUfEhqRHpz30smbrY+xNJueqefMfn7yXwK70t28vav3X7kS9pf5r3nTz05XCAIAgCAIBSbVfPVCjgo18zqflaeb4pPxq6pr/AB+rJ1utMHLuV1dbGU9eOmWCXB5RqtI+DfJd4juYYDmQB7z1Fx/t+HqPVrHxK+Hp1snKP3nsOZsPoJ5JRc5aV12LPOlZZ3FdLUsv8uQeoyifR6UdKS7Hn6jyn5kgTYyfYBi3TjAIdWoAbLdX07utjr4cLdeU2SObfbmTpqdBAEAQBAI73axFrA3F+f6CZ5Gjy+Rl23irDrobexjBnV3RrpKhdyuU5guci2vEC556TEo5jhmIy9LKOC2hguxrMnIHu9VOo/8Aek8Jd0HQqypv3ezoepoVvFpqX5k2UJGEiUqzBybLPANcZTLeyqKS0MiVU08orNq4RqTZ1uLG9xyI5yLc0JUKmuPTc7U5xqRwzpdh7WXEJ4OPjX8x0M9VYXsbmnn/ACXNfnQq7ig6UvLoWknEcQBAEAjY7FCmt+JOijxP6SLd3KoQ1dei7v8AOZ0p09csFbhqJALNxNzfqZSUKTUXVnze5LnLfSivramVFZ6pNkqOyM8JRzOB1+U62dDxa0Y+ZrVnpi2b94cVbuj7o+Z4Sdxu4Tkqa6HKzp7au5Vbv0M9dfBe8fTh87SBwmh4t1Hst3+e073c9NN+ex2NQag2va+nnz19fee4RSs+i546Dw/W0AyOg0gyaqr8CDYHS/XlfpxHrMo1b6mJRmZSQBlJNwb3uCLDprf0EcjGG2iTMG4gCAYE6wYPjLfidPDx85kNdzZMGRANFfRlbrlPkf8AdplGktmmU29mz89PtVHeTj1T/XH3lJxm010/FjzXP2fwWfD6+ieh8n9TlqDzy2C5mixomYI0iVSaxvOtKbg8o5SWS2RVqrY8Z6KnouaeHzILbpyyjn8XsyrQqdpRNiOXI9Oo6SslRrWtTXTJsasKsdMy/wBkbeSrZX/d1eanQH8JP04y+s+JU6/oy2l2+xX17WVPdbruXMsiKfCbTDaSywQ6uPHBO+enw+/P0kGrfwW1P0n8vidY0W93saqWELHM5ufkOgHISNTtZ1Z+JVe50dRRWmJjj3sLCcr6oox0RNqKy8sqysonEmInYICmhqHnosuLJK2oyry5vkR6v9ySgjmtqYnM1vU+c89XqOpNyZYU4YR0m6uCyUs54vr5KOH5n1E9VwW18Kjrlzl9On3Ky9q6p6VyX1LuXJDEAQCNWw5IIBADXuCL2vxKzKZq0+hIAmDY+wBAEAjvVCk5r9NCb+XW8zg0ckuZmtzq2nO3h5nnBlZ6mwGYNjWXJ4AW8Tz8pk1y3yMXqCxD6efA+TR7DDa5SGH1XXUXIF+Y5X8ZiS6GYHE7b2acPV0/421Q+Hivp9J4ziFm7ept6r5fb3HorS4VaGHzXP7mGHqSvOk0T6Zm6RHkS8NUKmS7es6cso4zipFxSqK41noqVanXjiRBlGUHsaMTsdH4gHzE0qcMhLdG0LmUQuzmGgd7fjb9ZhWdZLCnLHtDrQfRfA2Ls0feJb8RJ+s2XD87zbfteTV1+2xLp0Asm07eEOSOTm2Y161hOdeuorCMwhkq6uplFUzJ5ZMjsa0pXOug5npNKVHXLfl1NnLC2IO29pW0GmllHgPEzjf3et6Y8lyR1t6ON37yv2Fs04ipr8C6ufH+XzP0mnDbF3NTL9Vc/t7zpc1lShtzfI70C09olgpD7MgQBAEAQBAEAQDXWQm1uIN9eB85lGJJ9DEKT8VvIcPU849hjfqZudOp0HnMGWZKLC0BC0GT7AI2Pwa1aZRxoefMHkR1nC4t4V6bhM6UqkqclKJw2Mwb0KmR+H3W5MPEfpPG3VrO3npmvY+jL+lWjWjlfAk4arOKNJxLCnO0UR5EqkbSVSk4vY4yWSdRxRlrRvGtmRpUySuJEnRu4s5umzLtxN/1MTXQzVUryPUuW+RuoEZjeQpZZ1RrYTi4myZRVNvU3BWie0I5qDl/u5+k7z4ZeSp+jFL2vBxV7b68NkHZuAfFPodL99zwHTz6Soo8MuKlZ05rGOb+37FpK7pRp6ovOeR3eBwiUkCILAe5PMnrPXUKEKMFCC2KepUc5amSJ2NBAEAQBAEAQBAEAQD4RAPgWDGDKDIgCAYu4AJJsALkngAOZMA4HbuMr4muTSTDNTUZaQqV6iub/HUKU0YC9gBm1AF9LkSl4nXoS/tVNSS6qOfmS7fXD0ocynwO2ctXscQvYVuSMykOCTZqTjRxpylJUttvEpPVDv29vYtY1FOMdWzfQ6fDVZzizlOJOpvJMGcJRN6tJEWc2jYGnVM1aMw83UjXALzOoaSNicaiDvMB05nyE41K8IeszpGlKXJHF7270B6NWlTWoQysjMhVSoYWPfNwDbkAx8p3oKeqNSW2/Lq/b2J9PhrnF6uxUYbA0sJRV69d1JuFo0HWpUe3gcgPmLW4aiWU+KXbm6NOCf8A7PZL7lFV4dayeuk5YSy1s2Xu5WMqYWq98PiqeFqg1GNepRd6VWwAPZ0yXVSqgEEaG3WcqPEVOr4dSpGUs425HdUIKj6Kxjfrl/t59D0mjVDKGUgqQCCNQQRcEHwtLEjGcAQBAEAQBAEAQBAEAQBAEAQCu23tenhaWd7m5sqj4nb+FR+fKbQi5PCNJzUFlnk++e0tp4hTmK0KDf8A5KCbr4VGPx+wHSdnaxns2zWlxGdHeMVnu1l/M4l9nAHOfiuNQLEAH7p5G06eCowcV2OUrt1ailPllNpLHUnYjbNbFJTouyVFpNfOdapA4FrjMNOJPGefdpG3UtMMOXPseu4cqdS5VWNRaV0679H5HabJx7Kg719OesgStac9+T8izuLeE5NpFzS24B8Q9jODtJx9VpkCVi36rLHC7UV/hufTWY8Oqv8AF+7ciVLaUPWJC4wnglQ8tKbHWa6p/wDSXwZwcEubS95l29Y/DQqn8Qy/WbL9RL1aUvesGr8Nc5I0Y2hi+zZyBTUDgGGY8gBa+vtNnZ301l4ivab0p0HNRW+Th8ftF8zIVseBJNzOdKw8Oeqbyz0dvZQSU85NdNAy5Tw4Wlknk7v0XsVeysQMFVqMMK1eub9gxJsgKgaXvlF73IA0PEWnStD9RS8Oc2t9+7XYpLyznGtqoRWlrffHxXYhbVxOIruxeu7a2yhmWkOdlVCBodM3E24mW9pw+jToxUI6X8/fk8xcXbpXE4pqcc9f4L3d/e/G4YIidk9FBbsyr8PBWzHL7EdJIjaKK5s5VuIuq86Ir2bHrO728FPFpdbq4+OmeK+XiOv0nKcHF7m1OoprYt5odBAEAQBAEAQBAEAQBAEAQDyv7Q9r5dp00J0p0lZV6uzXb1ygf0yXb40sg3WdSN+N26lamASOEk06aRAq1ZNHG7TpoPhm80kYoyk+ZzuNpKTf4SNQwNmB8QRqJxlFNYZMpylF5i9ydsLa1apnpqjVHSxzqNCD/wBQ/CrDx0uL31FzQ8Rp06PpZwey4LxGVTMK2+Op0OG2bWfWrWVP5UGdvViQo9LyllexXqpv5FvVvMbU4/EtMJsene3bYn0emP8AwiF7KTwlgh1LqrjfHwO63M2cKC1ArVGVmVru2Y5rWNjbwCy5spTaerkUd9VdSSb5nSScQCp3qwr1cJUSm/ZuchD5c1srqx7txyBHrOFy2qTaJdjUjSrxnJZW+3uZ45tbZWMpktmpV/EKSrnyVgAfIG8o/wBRTb9Jtfnkeuo8RjhLRheTI2E24i0yx0ZdMpHeDXtax535H8pNt6LqT0ocSuoUKLq5yvzYjVcXUqfE1gdcg4H8R4v66eAE9DRtoU+S3Pn11xGvXby8Lsvzc+0KdzaSUsldKWEddu9h6Kd6pYzFVbYQoyy8sjf/ACNaO0aPYKTnqpTyrxYOwVtPCxJ6WvykepiNNuTJdJuVT0T2QSITj7AEAQBAEAQBAEAQBAEAQDhPtA2RTrMDWp5hbuOCVZTbXK44cOBuD4GU95VrW9XxKbxn4P2k+3o0q8NEzz9d2je1PE1FHhUpq591ZfpNqf8AUNRevBP2PH1ya1eBw5xkTcLuM7nvYwW8Fw5v7mp+Ulw41r5Q+f8ABFlwrTzZaU9wMLT7z9pXP/cayf2IBf1JnC44hcSXotR9n3Z2o2NJPfcm0dk1KgFOjTAQaAKoSmvtoPrKRUK1xPKy33f3LeNSjQj28joNmblqo/euSfBNB7nU/KWdLg8edSXuRDq8Sk/UXxL/AAmyKNP4Kag+JFz7nWWNKzo0vViiDO4qT9aROEknEQBAOb3i3YWsC9Oyv4fdb9D1lXecOVX0qe0vk/sywtb50vRnuvoefY3YFJ2KV6PfB1OqVARw7y8fW4lLSuLi1n6Lw+z3XwLS4jTuaeHuuZGq/Z+TbscTUXpVRX/yXL9DLuhxuq/Xgn7Hj65KKrwuC9WRHbcXaC/DVwzdSaqn2yGT1xin1i/kRHw2XdGt90saB+8xFFR/IKjn5hR85Hq8ehH1YN/Bfc7UuDuT3aR0O5W7lKjWDjNVrHQVHtdQeIRRog8TqetpWy4hXu6ii9l2RY/oqdtBtbvuesy+KwQBAEAQBAEAQBAEAQBAEA11qKupVgGB4gi4PpNZQjJYksozGTi8ooq25+HJupdOgNx/kD9ZXVOE0ZPKyvzzJseIVVs8M34Xd1E++59h+U2p8OhDqzWd5KXRE9dnUx90Hz1+Ulq3proR3Wm+pKC24TrjHI5n2ZAgCAIAgCAR8XgqdUd9FbwuNR5HiJyq0KdVYmkzeFScPVeCGdiIPhLL04j9ZEfDqa9VtfM7/qp9TFtkn+Ie3+5q7GX/AGCuV2I77u5vifTwC6+5P5Tl/pep+lL5HRXrjyRZbP2ZSoC1NbeJOrHzMn0LanRXoL39SNVrzqv0mTJIOQgCAIAgCAIAgCAIAgCAIAgCAIAgCAIAgCAIAgCAIAgCAIAgCAIAgCAIAgCAIAgCAIAgCAIAgCAIAgCAIAgCAIAgCAIAgCAIAgCAIAgCAIAgCAIAgCAIAgCAIAgCAIAgCAIAgCAIAgCAIAgCAIAgCAIAgCAIB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data:image/jpeg;base64,/9j/4AAQSkZJRgABAQAAAQABAAD/2wCEAAkGBxITEhQUExQVFRQXFxUXGBgXFxkYGRwdGxwXHBgaHBcYHCggGB0lHBcWITEhJSkrLi4uGCAzODMtNyktLiwBCgoKDg0OGxAQGzIkICY0LCw0MSwwLzQ0LSwsLCwsLDQsNCwuLCwsNC8sLDQsLC8sLCwtNS80LC8sNCwsLCwsLP/AABEIALoBDgMBEQACEQEDEQH/xAAcAAEAAgIDAQAAAAAAAAAAAAAABgcEBQECAwj/xABGEAABAwEFBAcFBgUBBgcAAAABAAIDEQQFEiExBkFRYQcTInGBkaEyQlKxwSNicoKi8BQzQ5LRshUWJGPS4VNzg5PC1PH/xAAbAQEAAgMBAQAAAAAAAAAAAAAABAUCAwYBB//EAD8RAAIBAgIGCQIEBQIGAwAAAAABAgMEESEFEjFBUXEGYYGRobHB0fATMhQiM+EVI0JSonLxJGKCkrLSFkNT/9oADAMBAAIRAxEAPwC8UAQBAEAQBAEAQBAEAQBAEBi3jeEUDC+aRsbBvcaZ8BxPILxvDaZ06c6ktWCxfURwdJF2Yqdee/qpaf6VjrxJ38JvMMfp+K9yS2G2xzMD4ntkYdHNII8xv5LMgThKD1ZLB9ZkIYhAEAQBAEAQHBKA6xytcKtII4g1+SA7oAgCAIAgCAIAgCAIAgCAIAgCAIAgCAIAgCAICgOkm85JrfM15OGJxjY3cAKVIH3jnXu4BaZPFncaFoQp2qmtss2+30IuvC2Jb0b7QGy2pofIGwSVbICchkcLyN3aAFeDjVZQTxxOV03XpVMYSg1KLyeGT6vVF8RyBwDmkFpAIINQQdCCNQtpzZ2QBAEAQBAEBQu3+1c1qnlixFsEb3MbGMgcJILn/ESRodMuZOmTxOx0RZUIQUts8E31Y5pLs7ezAlPQxdMzOtndVsL2hrQcg8g1xgcBpX7x4L2mt5A0/cUpzjTjm1ji/Qs+OQOALSCDoQag+IW0507IAgCAIAgCAIAgCAIAgCAIAgCAIAgCAIAgCAhG3PR+22O66JwjnpQ4h2H0FBipm06DEAchSnDCUMcy30dpadqtSSxj5cvbyIKOi28MVKQgfF1nZ9G19FhqSLr/AOQW2H2y7l7k72U6O4LMx/X4Z5JG4XVHYaNaNBzrWna1yFKLOMcCh0hpOd20sMIrd7njspAbHeU9iY9xs5h65jXGuE4mCgP53d9BWpFVmVhPEAQBAEAQBAV7tFYLHYJJbVaYI54XvMhNAZmFxGL7N3Zljqa4si2uh1XmqmboXNaENSMmlwTMKay3jfOEYjYbtcPZaKTSt3DP3SO5uej1jCUpY4rA2XVGlS1VCevisXgtj4dZP7huaGxwMs8DcMTAaCpJzJc4knUkknxWZFNggCAIAgCAIAgCAIAgCAIAgCAIAgCAIAgCAIAgNVe20djs38+0QxH4XPaHHuZXEfAICJW3pfu8OwwiWZ2dCGFjPOSh8mlYVJ6kdZolWVq7qsqUZJN8f2TK9v3pAtbrc20WeJschi6prQDM4ipJNKCpzG7cFhRrKqm0SdJ6MnYzjGTxTWOPmTy557xns8cszbUyQjtjtxmoJFerbQitK0pvW4rDbXTtE+PKQmRnHV7fH3hyOfyQEts87XtDmEOadCP3keSA9UAQBARi9Wh14QtcA5pY2oOY/rkZd4HkgJOgCAIAgCAIAgCAIAgCAIAgCAIAgCAIAgCAIAgCAoHaGxbQ2q1TwkWpzWyPADHdTBgJOCjqtY8YaaknjmgMi6OhO1OznnhhBNSGAyu519kA86uQE3uboiu6EhzxLO8Z1kfQV/DHhB8arxpNYMzhOVOSlF4NbyaWC7YYRSGKOMfcaG176DNEkskKlSdR6022+t4mWvTA1N7XFHNVw7EnxAZH8Q39+vPcgIyx89kk0wk7tWP7jvPPJwyrlkQJXdN7xzjLsvAqWHXvHxDnzFaaIDYoDFtl5Qxe3I1p4V7R7mjM+AQEWtd4MltkUjK4QYmVIpXtu3HMCj99EBM0AQBAEAQBAEAQBAEAQBAEAQBAdZZA0FziGtAJJJoABqSToEBDbZ0nXexxaHSSUyxMZ2fAuIr3ioQGxujbmwWghrJ2tecg2QGMk8BioHHuJQEjQBAEAQBAEAQBAEAQGpvbaax2avXTxsI92uJ/9jau9FjKcY7Wb6NrWrfpxb5L4iH3x0pWAgsEMswPENa3lQk4gRrWmS0O6prZmWlLQF3POWEeb9sSKWLbSJ0ubHQtrVjseMt73BrSO/hrXMryF1GTweRlc6Ar0oa8HrcUvTib3aPa2SJresfK8OqAGUYMqVxFtNa6Z78luqVVTWLK6ysal3NxptZZ5mksW2Nlw/aMnDszhjEYb4yOJJr+ALCFxGexFjLo/cKWGtHx9jpb9uIjhEFlMZBrjdO5xPgW5EEAg1ypzWev1G+PRyf9VRd2PqjZHpdtGX2EXm5Nd8DYuji31P8AH9ztH0vT+9Zoz3Oc35grzXfAPo4t1T/H9zcXX0t2Z5AnhfDX3mkSNHfk13k0r36i3kOtoGvBYwal4Pxy8SwLHamSsbJG4PY4Va5pqCtieJSyjKDcZLBo9kMQgCAIAgCAIAgCAIAgKq6aL3lDorK3EIyzrXkA0ecRDW5bm4SSOJbwQFW4ggOKHvQEm2V25tVjIaCZIR/SkOQH3HZlndmOSAtu5NvbBaG165kL6Zsmc1jh3EmjhzBPggN9ZbfFJ/Lkjf8Ahe13yKAyUAQBAEBw5wAqcgEBBtpOk+yQVZD/AMRIPhNIx3ye9+UEcwo9S5hHJZsuLTQtxX/NL8sevb2L3wKzv3by3WmodKY2H3IuwPEg4neJooc7icuo6O20La0c2tZ9ftsIytBbJJLBHCHoQEqjt0c9hdHK9okiphqczSuGm8kjE31U5TjUo4SeaOTna1bTSUZUYtxlnguD2rs2rdsItoVFoywkjqKmKze7PsPVWACA9rvsT55WQxirnuDQOZ48ABmeSEe4rxpQlOeyO3r6vnuX1s7s3BZIwxjWl1BjkIGJ531O4cG6BbksDg7u7qXM9eo+S3LkY+xDRHaLws7BSOOaORrdzetYHOA4Co0WMVg2jO7bnTpVJbWmueDaXhgiXrMhBAEAQBAEAQBAEAQEe2s2vgsLe2ccpFWxNPaPAuPuNrv5GgNCtVWtGmsywsNG1r2WFNZb29i931FP7UbY2i20EjY2taSWhrMx+d1TwrSgNNFXyvaj2ZHXUejVpFfnbk+eHdh6tkf613IjmFkr6e9I0VOi1B/ZOS54P2OuXwjwJHyW1X0d6+eBBqdFa6/TqJ801/7HV9N2Id9D/wB1JpVo1FjEpL7R1ayko1cM9mDx2HVbSCdRQndX1QG+una63Wcjq7RIR8Lz1je6j64R+GiAtHYvpFjtThFOGwzn2SD9m88G1za77pJ5E6ACdIDSbQ7VWWxtJlkbjAqImkGR3CjK1A5mgWE5xgsWSLW1q3M9SmsfJcylNrNt7TbSQ49XDuiacvzHV578ssgFXVbiU8tiO0sdEUbbCT/NLi/RbvMjDnAZnILQk28EWk5xhFyk8EuJqrZeROTMhx3+HBT6VqlnM5LSGnpyepbPBcd75Y7PPkYsdrkBycTyOfot8qNNrNFXS0leQknGo2+Dzx7H6GfHa5j/AEvm35qJKjRX9fqdDR0lpGSwdvn2x8/cyoQ85vIHJv1K0TcFlHvZZ28bqT1q7S/5Y+r9FkZUJzI8VpkWdB4Sa45idu/wKQe4XEMcJd/L/f1DCrGlU1o9ZFS1fy/MP2Oy2mRPuhqwB000x/psAb3yF2feGsI/Ms4LM5jT1ZqnCmt+Mn6eZa0sobSu8+gFSTyAHyWw5gjvRvKZjbbV7s1oozmxgo0+Tqd4Kwhniyx0hD6X06O+MVjzbbfmTVZlcEAQBAEAQBAEAQEY252sbYYuzR0769Ww6Di933Rw3nLiRpr1lTjjvLPRejZ3tXV2RW1+i63+5RFutj5XuklcXveaucdSf3lTQAKnlJyeLPo1GlToQVOmsEt3zxPCp4ea8yM8ZPYvnzrOM+R9EyH51wfh7nIcmB6pY5HLYySaU3fVWdl+m+fscL0nx/GRx2aq85Axu4H5/JTDnDzcOI8x/lAdcvi9a/NAc4hvIQGa29bRhwiefD8Ilkw92EGiA1uIeefBVNWUpyxZ9BsKNG2oKMXtzb4vj7dQPI/Va9m0mvGS/I/U11ssz3ZAudnvo1o/yplGrCCxaw8Wc5pGxubiSjGUp80oxXv4nQXWchX8R+gH15rL8Ws33fuR10eqOUY4/wCp+kVv5vDwwM+OytBBAzAoOQ/Z1USVaTWB0NLR1CnNTSzisF1L3eOb2nstZOBKHjaWbOAd/Be9RjjLFSW4yciORWrYydlOPUyw+jLYqK02eaW0UcH1iZQjE2hBL/uuqG05VrUHOytaa1dbicXpnSNWjXjShk4Zvr4dmHn1Ea2r2RtFhecYxxE9mVoOE8AfgdyPhVb2mi0sNJ0rpYbJcPbiSLoiveKIzwyPawuwOYXENBw4g4VOVaFpA7+Cygyo0/bTepVisUsn1Z5G62jvd9rebHYiJZZBhkkYaxxR+8Mehxe8Ruo0VNElLHJFfZ2yo/8AE3Kwitie2T3ZcPmwnlxXUyy2eOBnssbSu8nVzjzJJPis0sFgV1etKtUdSW15mevTUEAQBAEAQBAEBgX7e0dlgfNJ7LRpvcfdaOZKxnNQi5M3W9vO4qxpQ2v54Hzxfd6yWqZ80pq5x03NG5o4ADL/ALqlqVHUlrM+n2VnTtKKpQ3bXxe9/OR2uS5J7VJ1cDC92VTo1o4uccgNfLKqU6UqjwiY3l9Qs4a1V8lvfL5gWRdfRJHhBtE7i7hEA0DlieCXd9Ap8LKK+5nKXHSivJ/yYpLrzfovM8736LYKEWe0lsm5sxaQeVWgFvfQpOyi1+Vnlv0nrxl/OimurJ+3kVte11y2eQxTMLHt/YIOhB4hV84SpywZ11tc0rukqlN4rxT9/mwx4H0OfD/8+qmWU0m48Tnek9vKdOFZL7cU+T2Pll4mRjHEeasXkcbFOWzM461vEeax1o8TYqFV7IvuYMzeIXn1IcV3mf4O4f8A9cv+1+xwZh3rCVxTjtZKoaIvazwjTa55eeHgeT5SeQUGteOWUckdRo7o7TotTrvWlw3L37cuo8Hx15KKpcS/nRxzjkeTo+I+qzUuDI0qX90fX9/A60H7K9xZgoweS8GKcymJ7qcG/nPEU5/JMT3Vf9z8PYU5/JMTzVf9z8PY5AXmJkoJZm1uXZ21WogQQvePipRg41eaN8K1WyFKc9iIlzpC3t/vlnwWb7vcztptlprA6Nkpa7G0uBbXDUHtNqcyRVu73gvK9F02sd5nonSULyMlFYar2Pg9njiSjofvvq53WZx7EwxN5PaP/k2v9rVusqmDcGVfSez1oRuY7Vk+T2dzy7S35omvaWuAc1wIIOYIOoIVkcWfOG01ymy2mWA1o13ZOebTmw/2kVpvqFVVp1Kc3HE+k6MqU7u2jV37Hm9q28uPJll9DF5sMMtno0PY7GCAAXNdxOri11czuc0KVaVdeOD2o5jpJaOlcKqtkl3NfMe8sdSznQgCAIAgCAIAgCApLpS2k/iLR1LD9jCSMtHSaOdzp7I/NxVXeVdaWoti8zu+juj/AKNL8RNfmls6o/vt5YGl2R2Zlt02BvZjbQyPpk0fVxzoP8FaqFF1X1FhpTScLGnjtk9i9X1FoX1f1jueFsELA6UiojBzP/MlfurTvNKAUGVvCCgsEfOri4qXFR1KjxbKqvza22WokyzODT/TYSyMcsIPa/MSeayNJpRZ8vYNPw5fJAcmQ0AqSBkBXIcQBuWmvRVSOG/cWWi9Iysq6l/S8pLq481u7t4PFU3Uz6WmpJSjn7HK8Mjo4Z7/ADKm20YyjmiHWxVTJvPrfL2JLd+x7pIWS9c1ocK0OLLMgdqv0UpW8GscF3HNXHSB0qsqai3g8Pua2djOsmxsnuzRnvMgHmGkL38PHgjGPSSP9UZf93+x0GxlpPsmN34ZCfmAvPw8eCNq6RUN6n8/6iPtZXIVz5lY/ShwLx1MI6+s8Nu17DbO2Wtg1hf4Pafk5ZfQj/aVn8ctP/0f+R1ds1ad8Tz4OP0XqoJbEaJaetJfdrP5zPM7PTb2U7zh+dEdFPcjH+OWf/N87Tj/AHfm4fqCx/DR4Hv8dtdzl3e7H+783D9QT8NHgP47a73Lu9mc/wC78vwjxcD8ys1RS2I8/jlnvUnzWPmy6djtoIRDZbKQ8SNijjzAw4msAIBBPA0yW9HJVpKdSUlsbb8T16SLk/ibE/CKyRfas4mg7TedW1y4gLTcU9eDRP0RefhbqM39ryfJ+zzKKslpdG9kjDR7HBzTwINR6hU8ZOLTR9Hr0Y1qcqc9jWB9IXHebbTZ4p2aPaDTgdHN7w4EeCvISUoqSPldejKhVlSntTwIL0yXJiijtTRnHSOT8Lj2T4ONPzqLeU8Y6y3F/wBGrz6dd0JbJbOa916Fd7JX0bJaopvdBpJzY7J3fTUDi0KDb1NSaZ1Gl7P8VaygtqzXNe+wv033ZRraIf8A3Wf5VzrLifNlSm1iovuMmz2qOQVY9rx91wd8l6YNNZM9kPAgCAIAgCAjPSFf/wDCWRxaaSyfZx8QTq78oqe+nFaa9X6cMd5ZaKsfxdzGD+1ZvkvfYUZdN3SWiZkMQq95oOA4k8ABUnkFUQg5y1UfRLq5p2tF1Z7F8SRdNvlgua76RgF/strkZJXD2ncgBU8GtoNyuqcFCOqj5ld3VS6qurUeb8FwRSZdLaJXOe4ukeS57z6k/IDuCzIxILsuke6Blq927l38h4oDdtudmhkdXlhHkCCfVAYlv2Za8ZOqd2IUP9zR6UQEMtVmMb3RupVp3UPyVTdxSqYo+g9Ha1SdoozWzJPjHq5bO48lFL46uFSPH6LbTqSgngaalNTmsev0LY2faBZbOf8AlMOmebQfqrmH2o+X3mdxU/1S82ZZtkfxtrwxCvlqsiMdnTdkuzyBOYppyOaBlQ3ZD9rE2p9uMbviA4Kqp15yml1n0u+oqnZ1Hi8ovhw5FwSNJ3kd1PrVWp80OogHF397v8oDEvs0hIr7zP8AU0/RAYN1WdjmvL24qOoMzphad3MlAe7YIq/yT+pAYFvjDZCGigo3LvA4oDrZLyZZntnfUtjOKg1PADvNAsZyUYuTN1vQnXqxpQ2sj94bcW6WcTCZ7CDVsbCRGBwLdHc8Vaqrlc1HLWxwO6paFtIUvpOOs3v381w+bTx2suswT5MwMlYyZjfha8VwZfC7E38oWNzT1J9TzJGhbz8RbJN4yj+V9eGx9q8cSbdDd+U6yyvPGWOvgHj5Op+IqTZVMU4Mouk9nqzjcx35Pnu8MuwytuukGAxy2aBonxtcxzyfsxUEHCRm8jiKDQglZV7qKTiszTovQNepKNao9RJprjl5dvcVJTxVbidvqLbhi/nzIVPD1TBDWlwOY5i0hwJa4aHQjxGi9WK2MwqKnNatWOXWk16omGz3SJbLOQJHdfHvbIaupyk1r31HJSad3OP3Zopb3o7bVk3S/JLq2d3tgW/s7tBBbI+shdpTEw5OaeDh9RkaKyp1IzWMTiruzrWtT6dVYPwfL5zNqsyKEAQBAau+9nrNa8P8RGH4a4TVzSK0rQtIO4eSwnTjP7liSLe7rW7xpSceRibP7IWWxyPkha7E4BvadiwjUhtc88q1roFjTowg8Yo3Xekrm6io1pYpcl5FYdL17GW29SD2IGhtPvvAc48+yYxyoVtIJrdnbtc7AxgHWSZ56DKoryAzPigLUuu6o4GhrRUgZuPtHj3VO4ID3t0sbY3OmLRGPaL6YfVeNpLFmUISnJRisW9yKwvW+H2mR0Via8R6FxyOe/F7jcjSuZ9FClXnVerS7/n+501DRdvYwVe/eL3QWffx/wDHi2cy7JsEDgCXTUxB2gqB7IHA+fyWyNpBRweZEq9IbqVXXp4RSyS2rDr4v4iFNJO86cv8KLc0Y08HFF7oPSVa9c41ZZrBrBLrx3PqO2DmfT/Ci49R0H03jjrPw9jd2Xam1xta0PaWtAaAWDIDIZ0zyUmN5NLD56FHW6O21STlnnnk8PNSMpu29rHuxH8p+jws/wAbLq8SO+jFDjLvi/RHeXbeVzHNMbBiaRUB28U4lZfjXhs8TSujNNSTc3hw1fVNkesdqEcjH0rgc11DUVwkGnoodNuMlLbgdJdwjXoTpN6usmsWvfAmEO3LHkNdDQkgCktdTQGuEEaqxhdKTS1WcVc6AlRpyqKrFpLHry7zcNvRu9stOT6+pIKllBiedut7ZGBrWvb2gTipwO8ONTWiA9LnH2cn4+Ffcbuwu+SA7xx5js/oP/1/qgMO9P5ru5vyCAiu1Np9ln5j8h9VCvJ5KCOn6N261p3EtkVgvN+Hma+6LF1s0UWf2kjGGn3nAHyr6KBBa00jq7qo6FrOpvSb7cMvHIuHpYuPrrIJWDtwdrL/AMM0Dx4Ua7uaVZ3dPXhjvRxOgLz8PdKL+2eXbu8cu0pmKGQhzmNecLSXFoJwtoa4iNGkVBrxVZThOT/Kjt7y4t6UcK0ktjWOG1PFeO88C5S6dlvm+45686TpPVto49cvRbe9rkctqchUnkKnyCkfhKXAqH0hv28dZLsRy5jxq1wHNpb6kLXKyi/teBMt+lFeL/mxUl1ZP1XgjhrlCq0J09p1FjpS2vF/LefB7f37MTilNPL/AAtWOO0m6ur9vd7GzuC+pbJM2aF1CNRuc3e1w3g/99Qs6dSVOWKI17ZUryi6c+x8HxPoO4b3jtUDJo/ZcMxvaR7TTzB/zvV1CanFSR8zubedvVlSqbV88TYLI0BAEB4Wy2MiALzQE0GROee4A8CgNJeN/EmkJFBq6lc+AB0pv8tyAr2+NjhPJJKZ3h8jnONWtcKk6ACmQ0HcgNtcV3us8hf2X9nCMyymYJyo7gEBu574cGkthe9wGTQ5gBP4nOFBzovHsMoJOSTeC4kHnsNrt03/ABhdDE01DWguA5NDKjFTVzuPgobpVasv5mS4HS09IWOj6X/CLXqPbJprD5wXayYMhskVnfFCY2jCSBUYi4CoJrmTUBS4xUVgjnq9epXm6lV4tmvWRpKsvGLDPI3cJJAO6pp6AKLeLGmX/Rupq3uHFNeT9DPum4J7Q1zow3CDSrjSp4DLu4aqDStp1Fijqr/TNvZ1FTni3ty3c8WjrargtUftQvpxaMY/TVeStqsdwo6csauyphzy88vE1rmkGhyPBaWmtpZwqQqLGDTXVmcLwzCAIA3LTLuWSlJbGap29Kf3RT5pGwuqF8j6YnBozcQ4jLhlvKlW31Kks5PBdZz+m3Z2lHCNKOvLJflWXF7N27r7SwLifRkp+/px7LKDxOStDhTPiZR1N+HtHiScj+l3mgNLe3853c35BAQC9pscrzuxUHcMvpXxVTcT1qj6vnmfQdEW/wBKygt8sG+1/wDqSfotsfWXjEd0bXyHwGEfqe0pZxxqY8B0krallq/3NL19CR9LG1mtjhdl/WcN/COvqfAcQpF1Wf6cdpUaA0bFr8XX+1bMera3y3dee5Gg6M7zAlfZX06udpo06YgDUfmZUflAUihSdOODeZT6VvYXdfXhHCKyXWuLNdadnRBNIyQ4gxxDebdWuJ3ktINBlqtxWm5sVzuIFaRt3Cmflo395IDOFzR/E/zb/wBKA1d5bKNcCWHtcwAT4igPl4heNY5M9jJxalF4NERtVndG4seKOCrbi11fzQ2Hb6H08q2FG5eEtz3Pnwfg+e3yooR02GBP+iG/DFaDZnHsTZt5SNHpVoI8GqdZVMHqPecv0mstamrmO2OT5PZ3PzLlVkcSEAQGBel2CbDV7m4a0pShrTUEct1EBEn2cxuew5lr38tSSMuYIPigNbJZ3VJwucak4muANKkge0DkKDwQHXE4b5W+Dn+pDggORbDp1jD+ICvoWoD2Fpf8LTzxFvpQ/NAZMEuIVpxBHdr3oDCc0tLvhDqA8Mgc+WeqAqy8Zg+aRwzBkecuFTT0otNxCU6bjEstEXNK2u41arwSx2Z7Vgb/AGZv2WCN9IXSQh1S6jgGmgr2qEaAGhUWlOpRWrKORf39vZ6TqKrRrJSwwwe/htwa7mSWx7YWV9MRdGfvNqPNtfWikRuqUt+HMpq+gb2lnqay4xePht8DZh9ntA1imH5X+m5bvyyXErGqtCWeMX2pmDatlLI/+mWH7jiPQ1HotUralLcT6Omr6lsqN88/PM1Fp2Eb/TmI5PaD6tp8lolYx3MtKXSmsv1IJ8sV7mqtOx1qb7IY/wDC7/qotMrKotmZaUek1rL704+K8M/A1k1z2hho6GQc8Jp/cMvVavw1XHDAnrTVi4OaqLLsfYnhiSO7LHgYGtBcdSWgmp8NytaVNU46qPn99eTu6zqz37FwW5fN5I7qsro2kvyq7EBv0DRWmpyyA48dNhEM6M0PaIDnZ0rnQaAcaD1JQEc2knwOldwaKd9BT1osZy1Ytm63outVjTW9pFeDUfv96qkbybPqEYpSjFbvRYepN9h7xFjs9stdBjoyCGu97sTj4ANa4jfTuUq3l9OnKfYUemaLvLujarrk+Wz0aXWyGTylziXEkklzidSTmSTvO9Z2lPWbqSIvSK8VKnGzpZLBY8ty9X2cTZXDAcXWjIsILD94Z18MlYHHlovssdrNntINKgsdSho4E0HCrXh7amuZGWiA2rLphHu15kk/XLwQHjaLmYfYJaeBJc0+eY8PIoDTyMLSWuFCNR+9QgNNtJdAnj7I+0bmw8eLTyPoaICu/MfvmtMqFOTxaLGjpa9ox1YVHh14PzTJh0WNs7ra2OdmJzqOhdicC2SPtD2SAagE5/COK9jQpxeKR5W0reVouFSo2nuy9EXutpXhAEAQGDb7qjlNTUO0xNND4g1B8QgKs23vW02C1mJuB8TmtewvacVDk4FzS0EhzXbtC3vIGPdu17pAaxNqDmA8juOhqgJBdtu69uQbWtCzGMXk7CDlnlVAd7RZWMFXxYOdG18DGSaoBHaYwKCopuwuqfAipKAwp78ghp1ry1zzX2XHu0GVAAK8kB366x2jKsEp4HA53kcwgNhdUX8MHCz/AGTXOxODaEE0ArRwNMgNKIDi22eKavXWezyE6u6vBIf/AFGOB9FhKnGW1Eijd16H6c2uT9Nho7ZsfZHZsbNCdwY9srRzpIGO/UtDtKe2ORa0+kN2lq1cJrrXth5MwZLhtsX8i1l4+F3WNPkQ6Mf3LH6NeP2zx5/Gb1pDRdb9a31f9P7avqYct+XjD/Ma13Mta4eLoiBXxWDq3ENscfnUb4aP0PcP+XWcepvD/wAlj4iPbuTfEw9ziP8AK8V9xj4m2XRVPOFX/H9zdWLaN72BxhDa6DrCcuP8vJTacnKKbWBy93RjRrSpxlrYZY4YZ7z1ffUh0a1veS76NWZHOlmvXDUyB7zWoIwdkUzFCRTfnzQGZNbKRiRzXDG9tGnDioKH4qe6Tr73FAQ7bO8Q80AIxUJBpWgFBWhIzNfJQ7yphHV4nR9HLRzrOu9kclzfsvNEYYNfL9/vcq1nbU1jJvs9/nUZzJnSMjgaMsbiBxe/C2vkxg8DxWeLkowXxsjKMaU6t1U5coxWf+WPgYDTlXxVzCKhFRW4+a3NeVxVlVltk8f27FkTK4LvL3Qw6YqAkbveefIOWRpLL/h2t7AGFjmgNp7rmAUpzwgEcOr5oD3s04cNRiGTgDod489OIQHsgNXf1nq0PGrSAebSaehIPdi4oDSoCudprN1dpkA0cQ8fmzP6sSAxLrtpgmimH9N7H+DSCR4io8UB9OAoDlAEAQBAQ/pM2aNss2KMVnhq5gGrmmmNneQARzaBvQFG2acscHN1+fIoCQ2C9GnR2F29ppnyzycP3kgN3De1NY214tNPQjLzQGLeG04aCAADyOJ3lSjfGqAh9stTpHFzjn5oDa7IbOOt1obEAerFHSu+FnCvxO0HidxQF+G5bPQARMbQADCMJoNBVtCgMaTZyI+y6Rnc7F/rDkBiybNu92UdzmZ+Yd9EBiyXFONzHfhea+TmgeqAxpbvmA7UL6dwf6MJQGqtNzQGpks7Ad5dFgPmWgrGUIy2o3UrirS/Tm48m15Hl/s2A+yadz6/MlZGk4NzR/G/zZ/0oMTGnnsUGb5Glw0Bdjd4MHzosJVIx2skULSvXaVOLfl37CLXtta6R9WMo0VDcRqe8gbzlv3KJK9X9KOio9GG0nVqdiXq/Yjs8znuLnGpOqhTm5PWkdLbW8KFNUaK2fMX88DvZ4HOc1jBic4hrQNSSaAd5JWCTlLDiS5zjQpOUtkU33Zk52f2JtdndJaLRHgbDBNI3tsdV4YcOTXE5El1eLVPoW0oz1pHI6W01QrWv0aLbbwxywy2+LIA0aBTzkyy9i21tXdG8jvqwfJxQG72/vl9ksbp2NDnMkhyPDrG4hyq2rfzICDdJUxs81kvixuoJA1rqZB4w42Bw3hzA5p4YG7wgLZhkDmtcNHAEeIqgPC9B9jL/wCW/wD0lARxAQbblv27Dxib6Of/AJQEcdoUB9N3O/FBCTqY4z5tCAzEAQBAEAQFbbf9HZmc60WQASGpkiyAed7mE5Ncd4OR1yNagVLaIHMcWPa5j25Oa4Frh3g5hAdOW5AcaICSbL7F2q2kFrTHCdZnghtPuDIyeGWWZCAu/Zy4YbHCIoRlq5x9p7t7nHj6DQIDaIAgCAIAgCA1e0FwWe2R9XOyo91wyc08Wnd8jvBWE4RmsGSLa6q209em8H4PmU/tN0d2qzEujb18W5zB2h+KPXxFRluVdVtZx+3NHZ2GnrWtgqqUJeD7d3b3sh7m7iomaZ0S1ZxyzR1wDgmszH6MOB72WzPe4MjY5zjo1oJJ7gF6oyk8FmY1KtKhDWm1Fdxa/R9sA+B7bTaqB7c44wa4SRTE4jKuZoBWmta6WNvbaj1pbTi9M6cVzF0KH273x5cF48t89vaAyQTMGr45GjxaR9VNOaPmFpq0EbxkgLB2VtobaIn+6/snueMv1YUBPb5uyO0wSQSirJG4TTUbwRwIIBHMBAVhZuiq1ueyGe1h9hjdia0Ofi5gRkYYyRUVDjSppqgLbaABQZAaIDCvqWkLhvf2B+bXybiPggI+gK+2vtAfanU9xrGeVXH1eR4IDSPBoaa7kB9RWOHBGxnwta3yACA9kAQBAEAQBAYN6XPZ7QAJ4Y5aaY2gkdx1b4ICPu6NbsJr1DhyE01P9aA2N27HWCAgx2aPENHOBkcOYdISQfFAb1AEAQBAEAQBAEAQBAa68biss5rNBFIficwYv7tR5rGUIy2rE3UrirR/Tk48m15GsbsHdoNf4ZtfxSEeRdRYfQp/2olPSt61h9WXebm77sggFIYo4wdcDQ2vfQZ+K2KKWSIVSrOo9acm31vHzMtemAQHzbtRdxs9rtENKBsjsP4Xdpn6XNQGRcs+JmA6t+R/dPJAWZs1f7ZWiOQ0lA1PvjiPvcR4jkBIEB0lla0VcQBxKAjtvtZkdXRoyaPmTzOXd5oDWXpbmwxuedwyHE7ggKwkeXEuOZcS4nmTU+pQG52Lu42i3WeOmXWNe78LO26vfhp+YID6MQBAEAQBAEAQBAEAQBAEAQBAEAQBAEAQBAEAQBAEAQFX9Muz5IZbGD2QI5afDXsO8CS0/ibuCAq2zzFjg4aj14hASOx2trxiacxu3j9+RQEisd/uAo5728wXFvlmW+GSAyXXhETV0rSfvSVI7sRyQGNab4jaDQ4vRvi45U7qoCE35ezp3a9kabh4Dh++FANYgLc6HNnyyN9reKOkGCKuuAHtO/M4DwYDvQFlIAgCAIAgCAIAgCAIAgCAIAgCAIAgCAIAgCAIAgCAIDztMDZGOY9ocxwLXNOYIIoQfBAUFtxslJYZcqus7z9m/Wn3HHc4fqAqN4AEbY8g1BIPEIDPiviQahrvQ+mXogO7r6duY0d5J+gQGFaLU9/tGo4aDyQHigJfsDsU+2vEkgLbK09o6GQjVjDw3Odu0GdS0C9Yow0BrQA0AAACgAGgAGgQHZAEAQHjaLUyMAve1gNaYiBWjS468Gtce5pO5AeYvGGhPWx0bhLjjbli9mueVcqIA28oTipLGcNcXbblhpirnlSor3oA28oCCRLGQKVONtBXTOu+h8igOGXnAXBoljLicIaHtqTRxoBXM0a404NPBAZaAIAgCAIAgCAIAgCAIAgCAIAgCAIAgPC22SOVjo5Wtexwo5rhUFAVXtL0VSNJfYnB7deqkNHDk2Q5O/NTvKAgdvuS1QkiWzyspvLHYf7wMJ8CgMNkLiaBrieABJ8ggNzdmx9vnIwWaQD4pB1be+slKjuqgLA2a6Ko2EPtjxKRn1TKiP8AM40c/uo0caoCyIo2tAa0BrQAAAKAAaAAaBAdkAQBAEBh3jdcM4AlZioHAZkUxUDtCNQKdxI3lAeLbhs4aWhhA7JpjfkW0o5va7Dsh2m0JoEBx/sGz4sWAh2eYkkGrsZ0d8faHA5ihQCG4bOz2GYdDVr3tNRWhqHVrRxFdSDTTJAcQbPWVkjZGxDGz2XVcSMsOVT8PZ7skBtEAQBAEAQBAEAQBAEAQBAEAQBAEAQBAEAQBAEAQBAEAQBAEAQBAEAQBAEAQBAEAQBAEAQBAEAQBAEAQBAEAQBAEAQBAEAQBAEAQBAEAQH/2Q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data:image/jpeg;base64,/9j/4AAQSkZJRgABAQAAAQABAAD/2wCEAAkGBxITEhQUExQVFRQXFxUXGBgXFxkYGRwdGxwXHBgaHBcYHCggGB0lHBcWITEhJSkrLi4uGCAzODMtNyktLiwBCgoKDg0OGxAQGzIkICY0LCw0MSwwLzQ0LSwsLCwsLDQsNCwuLCwsNC8sLDQsLC8sLCwtNS80LC8sNCwsLCwsLP/AABEIALoBDgMBEQACEQEDEQH/xAAcAAEAAgIDAQAAAAAAAAAAAAAABgcEBQECAwj/xABGEAABAwEFBAcFBgUBBgcAAAABAAIDEQQFEiExBkFRYQcTInGBkaEyQlKxwSNicoKi8BQzQ5LRshUWJGPS4VNzg5PC1PH/xAAbAQEAAgMBAQAAAAAAAAAAAAAABAUCAwYBB//EAD8RAAIBAgIGCQIEBQIGAwAAAAABAgMEESEFEjFBUXEGYYGRobHB0fATMhQiM+EVI0JSonLxJGKCkrLSFkNT/9oADAMBAAIRAxEAPwC8UAQBAEAQBAEAQBAEAQBAEBi3jeEUDC+aRsbBvcaZ8BxPILxvDaZ06c6ktWCxfURwdJF2Yqdee/qpaf6VjrxJ38JvMMfp+K9yS2G2xzMD4ntkYdHNII8xv5LMgThKD1ZLB9ZkIYhAEAQBAEAQHBKA6xytcKtII4g1+SA7oAgCAIAgCAIAgCAIAgCAIAgCAIAgCAIAgCAICgOkm85JrfM15OGJxjY3cAKVIH3jnXu4BaZPFncaFoQp2qmtss2+30IuvC2Jb0b7QGy2pofIGwSVbICchkcLyN3aAFeDjVZQTxxOV03XpVMYSg1KLyeGT6vVF8RyBwDmkFpAIINQQdCCNQtpzZ2QBAEAQBAEBQu3+1c1qnlixFsEb3MbGMgcJILn/ESRodMuZOmTxOx0RZUIQUts8E31Y5pLs7ezAlPQxdMzOtndVsL2hrQcg8g1xgcBpX7x4L2mt5A0/cUpzjTjm1ji/Qs+OQOALSCDoQag+IW0507IAgCAIAgCAIAgCAIAgCAIAgCAIAgCAIAgCAhG3PR+22O66JwjnpQ4h2H0FBipm06DEAchSnDCUMcy30dpadqtSSxj5cvbyIKOi28MVKQgfF1nZ9G19FhqSLr/AOQW2H2y7l7k72U6O4LMx/X4Z5JG4XVHYaNaNBzrWna1yFKLOMcCh0hpOd20sMIrd7njspAbHeU9iY9xs5h65jXGuE4mCgP53d9BWpFVmVhPEAQBAEAQBAV7tFYLHYJJbVaYI54XvMhNAZmFxGL7N3Zljqa4si2uh1XmqmboXNaENSMmlwTMKay3jfOEYjYbtcPZaKTSt3DP3SO5uej1jCUpY4rA2XVGlS1VCevisXgtj4dZP7huaGxwMs8DcMTAaCpJzJc4knUkknxWZFNggCAIAgCAIAgCAIAgCAIAgCAIAgCAIAgCAIAgNVe20djs38+0QxH4XPaHHuZXEfAICJW3pfu8OwwiWZ2dCGFjPOSh8mlYVJ6kdZolWVq7qsqUZJN8f2TK9v3pAtbrc20WeJschi6prQDM4ipJNKCpzG7cFhRrKqm0SdJ6MnYzjGTxTWOPmTy557xns8cszbUyQjtjtxmoJFerbQitK0pvW4rDbXTtE+PKQmRnHV7fH3hyOfyQEts87XtDmEOadCP3keSA9UAQBARi9Wh14QtcA5pY2oOY/rkZd4HkgJOgCAIAgCAIAgCAIAgCAIAgCAIAgCAIAgCAIAgCAoHaGxbQ2q1TwkWpzWyPADHdTBgJOCjqtY8YaaknjmgMi6OhO1OznnhhBNSGAyu519kA86uQE3uboiu6EhzxLO8Z1kfQV/DHhB8arxpNYMzhOVOSlF4NbyaWC7YYRSGKOMfcaG176DNEkskKlSdR6022+t4mWvTA1N7XFHNVw7EnxAZH8Q39+vPcgIyx89kk0wk7tWP7jvPPJwyrlkQJXdN7xzjLsvAqWHXvHxDnzFaaIDYoDFtl5Qxe3I1p4V7R7mjM+AQEWtd4MltkUjK4QYmVIpXtu3HMCj99EBM0AQBAEAQBAEAQBAEAQBAEAQBAdZZA0FziGtAJJJoABqSToEBDbZ0nXexxaHSSUyxMZ2fAuIr3ioQGxujbmwWghrJ2tecg2QGMk8BioHHuJQEjQBAEAQBAEAQBAEAQGpvbaax2avXTxsI92uJ/9jau9FjKcY7Wb6NrWrfpxb5L4iH3x0pWAgsEMswPENa3lQk4gRrWmS0O6prZmWlLQF3POWEeb9sSKWLbSJ0ubHQtrVjseMt73BrSO/hrXMryF1GTweRlc6Ar0oa8HrcUvTib3aPa2SJresfK8OqAGUYMqVxFtNa6Z78luqVVTWLK6ysal3NxptZZ5mksW2Nlw/aMnDszhjEYb4yOJJr+ALCFxGexFjLo/cKWGtHx9jpb9uIjhEFlMZBrjdO5xPgW5EEAg1ypzWev1G+PRyf9VRd2PqjZHpdtGX2EXm5Nd8DYuji31P8AH9ztH0vT+9Zoz3Oc35grzXfAPo4t1T/H9zcXX0t2Z5AnhfDX3mkSNHfk13k0r36i3kOtoGvBYwal4Pxy8SwLHamSsbJG4PY4Va5pqCtieJSyjKDcZLBo9kMQgCAIAgCAIAgCAIAgKq6aL3lDorK3EIyzrXkA0ecRDW5bm4SSOJbwQFW4ggOKHvQEm2V25tVjIaCZIR/SkOQH3HZlndmOSAtu5NvbBaG165kL6Zsmc1jh3EmjhzBPggN9ZbfFJ/Lkjf8Ahe13yKAyUAQBAEBw5wAqcgEBBtpOk+yQVZD/AMRIPhNIx3ye9+UEcwo9S5hHJZsuLTQtxX/NL8sevb2L3wKzv3by3WmodKY2H3IuwPEg4neJooc7icuo6O20La0c2tZ9ftsIytBbJJLBHCHoQEqjt0c9hdHK9okiphqczSuGm8kjE31U5TjUo4SeaOTna1bTSUZUYtxlnguD2rs2rdsItoVFoywkjqKmKze7PsPVWACA9rvsT55WQxirnuDQOZ48ABmeSEe4rxpQlOeyO3r6vnuX1s7s3BZIwxjWl1BjkIGJ531O4cG6BbksDg7u7qXM9eo+S3LkY+xDRHaLws7BSOOaORrdzetYHOA4Co0WMVg2jO7bnTpVJbWmueDaXhgiXrMhBAEAQBAEAQBAEAQEe2s2vgsLe2ccpFWxNPaPAuPuNrv5GgNCtVWtGmsywsNG1r2WFNZb29i931FP7UbY2i20EjY2taSWhrMx+d1TwrSgNNFXyvaj2ZHXUejVpFfnbk+eHdh6tkf613IjmFkr6e9I0VOi1B/ZOS54P2OuXwjwJHyW1X0d6+eBBqdFa6/TqJ801/7HV9N2Id9D/wB1JpVo1FjEpL7R1ayko1cM9mDx2HVbSCdRQndX1QG+una63Wcjq7RIR8Lz1je6j64R+GiAtHYvpFjtThFOGwzn2SD9m88G1za77pJ5E6ACdIDSbQ7VWWxtJlkbjAqImkGR3CjK1A5mgWE5xgsWSLW1q3M9SmsfJcylNrNt7TbSQ49XDuiacvzHV578ssgFXVbiU8tiO0sdEUbbCT/NLi/RbvMjDnAZnILQk28EWk5xhFyk8EuJqrZeROTMhx3+HBT6VqlnM5LSGnpyepbPBcd75Y7PPkYsdrkBycTyOfot8qNNrNFXS0leQknGo2+Dzx7H6GfHa5j/AEvm35qJKjRX9fqdDR0lpGSwdvn2x8/cyoQ85vIHJv1K0TcFlHvZZ28bqT1q7S/5Y+r9FkZUJzI8VpkWdB4Sa45idu/wKQe4XEMcJd/L/f1DCrGlU1o9ZFS1fy/MP2Oy2mRPuhqwB000x/psAb3yF2feGsI/Ms4LM5jT1ZqnCmt+Mn6eZa0sobSu8+gFSTyAHyWw5gjvRvKZjbbV7s1oozmxgo0+Tqd4Kwhniyx0hD6X06O+MVjzbbfmTVZlcEAQBAEAQBAEAQEY252sbYYuzR0769Ww6Di933Rw3nLiRpr1lTjjvLPRejZ3tXV2RW1+i63+5RFutj5XuklcXveaucdSf3lTQAKnlJyeLPo1GlToQVOmsEt3zxPCp4ea8yM8ZPYvnzrOM+R9EyH51wfh7nIcmB6pY5HLYySaU3fVWdl+m+fscL0nx/GRx2aq85Axu4H5/JTDnDzcOI8x/lAdcvi9a/NAc4hvIQGa29bRhwiefD8Ilkw92EGiA1uIeefBVNWUpyxZ9BsKNG2oKMXtzb4vj7dQPI/Va9m0mvGS/I/U11ssz3ZAudnvo1o/yplGrCCxaw8Wc5pGxubiSjGUp80oxXv4nQXWchX8R+gH15rL8Ws33fuR10eqOUY4/wCp+kVv5vDwwM+OytBBAzAoOQ/Z1USVaTWB0NLR1CnNTSzisF1L3eOb2nstZOBKHjaWbOAd/Be9RjjLFSW4yciORWrYydlOPUyw+jLYqK02eaW0UcH1iZQjE2hBL/uuqG05VrUHOytaa1dbicXpnSNWjXjShk4Zvr4dmHn1Ea2r2RtFhecYxxE9mVoOE8AfgdyPhVb2mi0sNJ0rpYbJcPbiSLoiveKIzwyPawuwOYXENBw4g4VOVaFpA7+Cygyo0/bTepVisUsn1Z5G62jvd9rebHYiJZZBhkkYaxxR+8Mehxe8Ruo0VNElLHJFfZ2yo/8AE3Kwitie2T3ZcPmwnlxXUyy2eOBnssbSu8nVzjzJJPis0sFgV1etKtUdSW15mevTUEAQBAEAQBAEBgX7e0dlgfNJ7LRpvcfdaOZKxnNQi5M3W9vO4qxpQ2v54Hzxfd6yWqZ80pq5x03NG5o4ADL/ALqlqVHUlrM+n2VnTtKKpQ3bXxe9/OR2uS5J7VJ1cDC92VTo1o4uccgNfLKqU6UqjwiY3l9Qs4a1V8lvfL5gWRdfRJHhBtE7i7hEA0DlieCXd9Ap8LKK+5nKXHSivJ/yYpLrzfovM8736LYKEWe0lsm5sxaQeVWgFvfQpOyi1+Vnlv0nrxl/OimurJ+3kVte11y2eQxTMLHt/YIOhB4hV84SpywZ11tc0rukqlN4rxT9/mwx4H0OfD/8+qmWU0m48Tnek9vKdOFZL7cU+T2Pll4mRjHEeasXkcbFOWzM461vEeax1o8TYqFV7IvuYMzeIXn1IcV3mf4O4f8A9cv+1+xwZh3rCVxTjtZKoaIvazwjTa55eeHgeT5SeQUGteOWUckdRo7o7TotTrvWlw3L37cuo8Hx15KKpcS/nRxzjkeTo+I+qzUuDI0qX90fX9/A60H7K9xZgoweS8GKcymJ7qcG/nPEU5/JMT3Vf9z8PYU5/JMTzVf9z8PY5AXmJkoJZm1uXZ21WogQQvePipRg41eaN8K1WyFKc9iIlzpC3t/vlnwWb7vcztptlprA6Nkpa7G0uBbXDUHtNqcyRVu73gvK9F02sd5nonSULyMlFYar2Pg9njiSjofvvq53WZx7EwxN5PaP/k2v9rVusqmDcGVfSez1oRuY7Vk+T2dzy7S35omvaWuAc1wIIOYIOoIVkcWfOG01ymy2mWA1o13ZOebTmw/2kVpvqFVVp1Kc3HE+k6MqU7u2jV37Hm9q28uPJll9DF5sMMtno0PY7GCAAXNdxOri11czuc0KVaVdeOD2o5jpJaOlcKqtkl3NfMe8sdSznQgCAIAgCAIAgCApLpS2k/iLR1LD9jCSMtHSaOdzp7I/NxVXeVdaWoti8zu+juj/AKNL8RNfmls6o/vt5YGl2R2Zlt02BvZjbQyPpk0fVxzoP8FaqFF1X1FhpTScLGnjtk9i9X1FoX1f1jueFsELA6UiojBzP/MlfurTvNKAUGVvCCgsEfOri4qXFR1KjxbKqvza22WokyzODT/TYSyMcsIPa/MSeayNJpRZ8vYNPw5fJAcmQ0AqSBkBXIcQBuWmvRVSOG/cWWi9Iysq6l/S8pLq481u7t4PFU3Uz6WmpJSjn7HK8Mjo4Z7/ADKm20YyjmiHWxVTJvPrfL2JLd+x7pIWS9c1ocK0OLLMgdqv0UpW8GscF3HNXHSB0qsqai3g8Pua2djOsmxsnuzRnvMgHmGkL38PHgjGPSSP9UZf93+x0GxlpPsmN34ZCfmAvPw8eCNq6RUN6n8/6iPtZXIVz5lY/ShwLx1MI6+s8Nu17DbO2Wtg1hf4Pafk5ZfQj/aVn8ctP/0f+R1ds1ad8Tz4OP0XqoJbEaJaetJfdrP5zPM7PTb2U7zh+dEdFPcjH+OWf/N87Tj/AHfm4fqCx/DR4Hv8dtdzl3e7H+783D9QT8NHgP47a73Lu9mc/wC78vwjxcD8ys1RS2I8/jlnvUnzWPmy6djtoIRDZbKQ8SNijjzAw4msAIBBPA0yW9HJVpKdSUlsbb8T16SLk/ibE/CKyRfas4mg7TedW1y4gLTcU9eDRP0RefhbqM39ryfJ+zzKKslpdG9kjDR7HBzTwINR6hU8ZOLTR9Hr0Y1qcqc9jWB9IXHebbTZ4p2aPaDTgdHN7w4EeCvISUoqSPldejKhVlSntTwIL0yXJiijtTRnHSOT8Lj2T4ONPzqLeU8Y6y3F/wBGrz6dd0JbJbOa916Fd7JX0bJaopvdBpJzY7J3fTUDi0KDb1NSaZ1Gl7P8VaygtqzXNe+wv033ZRraIf8A3Wf5VzrLifNlSm1iovuMmz2qOQVY9rx91wd8l6YNNZM9kPAgCAIAgCAjPSFf/wDCWRxaaSyfZx8QTq78oqe+nFaa9X6cMd5ZaKsfxdzGD+1ZvkvfYUZdN3SWiZkMQq95oOA4k8ABUnkFUQg5y1UfRLq5p2tF1Z7F8SRdNvlgua76RgF/strkZJXD2ncgBU8GtoNyuqcFCOqj5ld3VS6qurUeb8FwRSZdLaJXOe4ukeS57z6k/IDuCzIxILsuke6Blq927l38h4oDdtudmhkdXlhHkCCfVAYlv2Za8ZOqd2IUP9zR6UQEMtVmMb3RupVp3UPyVTdxSqYo+g9Ha1SdoozWzJPjHq5bO48lFL46uFSPH6LbTqSgngaalNTmsev0LY2faBZbOf8AlMOmebQfqrmH2o+X3mdxU/1S82ZZtkfxtrwxCvlqsiMdnTdkuzyBOYppyOaBlQ3ZD9rE2p9uMbviA4Kqp15yml1n0u+oqnZ1Hi8ovhw5FwSNJ3kd1PrVWp80OogHF397v8oDEvs0hIr7zP8AU0/RAYN1WdjmvL24qOoMzphad3MlAe7YIq/yT+pAYFvjDZCGigo3LvA4oDrZLyZZntnfUtjOKg1PADvNAsZyUYuTN1vQnXqxpQ2sj94bcW6WcTCZ7CDVsbCRGBwLdHc8Vaqrlc1HLWxwO6paFtIUvpOOs3v381w+bTx2suswT5MwMlYyZjfha8VwZfC7E38oWNzT1J9TzJGhbz8RbJN4yj+V9eGx9q8cSbdDd+U6yyvPGWOvgHj5Op+IqTZVMU4Mouk9nqzjcx35Pnu8MuwytuukGAxy2aBonxtcxzyfsxUEHCRm8jiKDQglZV7qKTiszTovQNepKNao9RJprjl5dvcVJTxVbidvqLbhi/nzIVPD1TBDWlwOY5i0hwJa4aHQjxGi9WK2MwqKnNatWOXWk16omGz3SJbLOQJHdfHvbIaupyk1r31HJSad3OP3Zopb3o7bVk3S/JLq2d3tgW/s7tBBbI+shdpTEw5OaeDh9RkaKyp1IzWMTiruzrWtT6dVYPwfL5zNqsyKEAQBAau+9nrNa8P8RGH4a4TVzSK0rQtIO4eSwnTjP7liSLe7rW7xpSceRibP7IWWxyPkha7E4BvadiwjUhtc88q1roFjTowg8Yo3Xekrm6io1pYpcl5FYdL17GW29SD2IGhtPvvAc48+yYxyoVtIJrdnbtc7AxgHWSZ56DKoryAzPigLUuu6o4GhrRUgZuPtHj3VO4ID3t0sbY3OmLRGPaL6YfVeNpLFmUISnJRisW9yKwvW+H2mR0Via8R6FxyOe/F7jcjSuZ9FClXnVerS7/n+501DRdvYwVe/eL3QWffx/wDHi2cy7JsEDgCXTUxB2gqB7IHA+fyWyNpBRweZEq9IbqVXXp4RSyS2rDr4v4iFNJO86cv8KLc0Y08HFF7oPSVa9c41ZZrBrBLrx3PqO2DmfT/Ci49R0H03jjrPw9jd2Xam1xta0PaWtAaAWDIDIZ0zyUmN5NLD56FHW6O21STlnnnk8PNSMpu29rHuxH8p+jws/wAbLq8SO+jFDjLvi/RHeXbeVzHNMbBiaRUB28U4lZfjXhs8TSujNNSTc3hw1fVNkesdqEcjH0rgc11DUVwkGnoodNuMlLbgdJdwjXoTpN6usmsWvfAmEO3LHkNdDQkgCktdTQGuEEaqxhdKTS1WcVc6AlRpyqKrFpLHry7zcNvRu9stOT6+pIKllBiedut7ZGBrWvb2gTipwO8ONTWiA9LnH2cn4+Ffcbuwu+SA7xx5js/oP/1/qgMO9P5ru5vyCAiu1Np9ln5j8h9VCvJ5KCOn6N261p3EtkVgvN+Hma+6LF1s0UWf2kjGGn3nAHyr6KBBa00jq7qo6FrOpvSb7cMvHIuHpYuPrrIJWDtwdrL/AMM0Dx4Ua7uaVZ3dPXhjvRxOgLz8PdKL+2eXbu8cu0pmKGQhzmNecLSXFoJwtoa4iNGkVBrxVZThOT/Kjt7y4t6UcK0ktjWOG1PFeO88C5S6dlvm+45686TpPVto49cvRbe9rkctqchUnkKnyCkfhKXAqH0hv28dZLsRy5jxq1wHNpb6kLXKyi/teBMt+lFeL/mxUl1ZP1XgjhrlCq0J09p1FjpS2vF/LefB7f37MTilNPL/AAtWOO0m6ur9vd7GzuC+pbJM2aF1CNRuc3e1w3g/99Qs6dSVOWKI17ZUryi6c+x8HxPoO4b3jtUDJo/ZcMxvaR7TTzB/zvV1CanFSR8zubedvVlSqbV88TYLI0BAEB4Wy2MiALzQE0GROee4A8CgNJeN/EmkJFBq6lc+AB0pv8tyAr2+NjhPJJKZ3h8jnONWtcKk6ACmQ0HcgNtcV3us8hf2X9nCMyymYJyo7gEBu574cGkthe9wGTQ5gBP4nOFBzovHsMoJOSTeC4kHnsNrt03/ABhdDE01DWguA5NDKjFTVzuPgobpVasv5mS4HS09IWOj6X/CLXqPbJprD5wXayYMhskVnfFCY2jCSBUYi4CoJrmTUBS4xUVgjnq9epXm6lV4tmvWRpKsvGLDPI3cJJAO6pp6AKLeLGmX/Rupq3uHFNeT9DPum4J7Q1zow3CDSrjSp4DLu4aqDStp1Fijqr/TNvZ1FTni3ty3c8WjrargtUftQvpxaMY/TVeStqsdwo6csauyphzy88vE1rmkGhyPBaWmtpZwqQqLGDTXVmcLwzCAIA3LTLuWSlJbGap29Kf3RT5pGwuqF8j6YnBozcQ4jLhlvKlW31Kks5PBdZz+m3Z2lHCNKOvLJflWXF7N27r7SwLifRkp+/px7LKDxOStDhTPiZR1N+HtHiScj+l3mgNLe3853c35BAQC9pscrzuxUHcMvpXxVTcT1qj6vnmfQdEW/wBKygt8sG+1/wDqSfotsfWXjEd0bXyHwGEfqe0pZxxqY8B0krallq/3NL19CR9LG1mtjhdl/WcN/COvqfAcQpF1Wf6cdpUaA0bFr8XX+1bMera3y3dee5Gg6M7zAlfZX06udpo06YgDUfmZUflAUihSdOODeZT6VvYXdfXhHCKyXWuLNdadnRBNIyQ4gxxDebdWuJ3ktINBlqtxWm5sVzuIFaRt3Cmflo395IDOFzR/E/zb/wBKA1d5bKNcCWHtcwAT4igPl4heNY5M9jJxalF4NERtVndG4seKOCrbi11fzQ2Hb6H08q2FG5eEtz3Pnwfg+e3yooR02GBP+iG/DFaDZnHsTZt5SNHpVoI8GqdZVMHqPecv0mstamrmO2OT5PZ3PzLlVkcSEAQGBel2CbDV7m4a0pShrTUEct1EBEn2cxuew5lr38tSSMuYIPigNbJZ3VJwucak4muANKkge0DkKDwQHXE4b5W+Dn+pDggORbDp1jD+ICvoWoD2Fpf8LTzxFvpQ/NAZMEuIVpxBHdr3oDCc0tLvhDqA8Mgc+WeqAqy8Zg+aRwzBkecuFTT0otNxCU6bjEstEXNK2u41arwSx2Z7Vgb/AGZv2WCN9IXSQh1S6jgGmgr2qEaAGhUWlOpRWrKORf39vZ6TqKrRrJSwwwe/htwa7mSWx7YWV9MRdGfvNqPNtfWikRuqUt+HMpq+gb2lnqay4xePht8DZh9ntA1imH5X+m5bvyyXErGqtCWeMX2pmDatlLI/+mWH7jiPQ1HotUralLcT6Omr6lsqN88/PM1Fp2Eb/TmI5PaD6tp8lolYx3MtKXSmsv1IJ8sV7mqtOx1qb7IY/wDC7/qotMrKotmZaUek1rL704+K8M/A1k1z2hho6GQc8Jp/cMvVavw1XHDAnrTVi4OaqLLsfYnhiSO7LHgYGtBcdSWgmp8NytaVNU46qPn99eTu6zqz37FwW5fN5I7qsro2kvyq7EBv0DRWmpyyA48dNhEM6M0PaIDnZ0rnQaAcaD1JQEc2knwOldwaKd9BT1osZy1Ytm63outVjTW9pFeDUfv96qkbybPqEYpSjFbvRYepN9h7xFjs9stdBjoyCGu97sTj4ANa4jfTuUq3l9OnKfYUemaLvLujarrk+Wz0aXWyGTylziXEkklzidSTmSTvO9Z2lPWbqSIvSK8VKnGzpZLBY8ty9X2cTZXDAcXWjIsILD94Z18MlYHHlovssdrNntINKgsdSho4E0HCrXh7amuZGWiA2rLphHu15kk/XLwQHjaLmYfYJaeBJc0+eY8PIoDTyMLSWuFCNR+9QgNNtJdAnj7I+0bmw8eLTyPoaICu/MfvmtMqFOTxaLGjpa9ox1YVHh14PzTJh0WNs7ra2OdmJzqOhdicC2SPtD2SAagE5/COK9jQpxeKR5W0reVouFSo2nuy9EXutpXhAEAQGDb7qjlNTUO0xNND4g1B8QgKs23vW02C1mJuB8TmtewvacVDk4FzS0EhzXbtC3vIGPdu17pAaxNqDmA8juOhqgJBdtu69uQbWtCzGMXk7CDlnlVAd7RZWMFXxYOdG18DGSaoBHaYwKCopuwuqfAipKAwp78ghp1ry1zzX2XHu0GVAAK8kB366x2jKsEp4HA53kcwgNhdUX8MHCz/AGTXOxODaEE0ArRwNMgNKIDi22eKavXWezyE6u6vBIf/AFGOB9FhKnGW1Eijd16H6c2uT9Nho7ZsfZHZsbNCdwY9srRzpIGO/UtDtKe2ORa0+kN2lq1cJrrXth5MwZLhtsX8i1l4+F3WNPkQ6Mf3LH6NeP2zx5/Gb1pDRdb9a31f9P7avqYct+XjD/Ma13Mta4eLoiBXxWDq3ENscfnUb4aP0PcP+XWcepvD/wAlj4iPbuTfEw9ziP8AK8V9xj4m2XRVPOFX/H9zdWLaN72BxhDa6DrCcuP8vJTacnKKbWBy93RjRrSpxlrYZY4YZ7z1ffUh0a1veS76NWZHOlmvXDUyB7zWoIwdkUzFCRTfnzQGZNbKRiRzXDG9tGnDioKH4qe6Tr73FAQ7bO8Q80AIxUJBpWgFBWhIzNfJQ7yphHV4nR9HLRzrOu9kclzfsvNEYYNfL9/vcq1nbU1jJvs9/nUZzJnSMjgaMsbiBxe/C2vkxg8DxWeLkowXxsjKMaU6t1U5coxWf+WPgYDTlXxVzCKhFRW4+a3NeVxVlVltk8f27FkTK4LvL3Qw6YqAkbveefIOWRpLL/h2t7AGFjmgNp7rmAUpzwgEcOr5oD3s04cNRiGTgDod489OIQHsgNXf1nq0PGrSAebSaehIPdi4oDSoCudprN1dpkA0cQ8fmzP6sSAxLrtpgmimH9N7H+DSCR4io8UB9OAoDlAEAQBAQ/pM2aNss2KMVnhq5gGrmmmNneQARzaBvQFG2acscHN1+fIoCQ2C9GnR2F29ppnyzycP3kgN3De1NY214tNPQjLzQGLeG04aCAADyOJ3lSjfGqAh9stTpHFzjn5oDa7IbOOt1obEAerFHSu+FnCvxO0HidxQF+G5bPQARMbQADCMJoNBVtCgMaTZyI+y6Rnc7F/rDkBiybNu92UdzmZ+Yd9EBiyXFONzHfhea+TmgeqAxpbvmA7UL6dwf6MJQGqtNzQGpks7Ad5dFgPmWgrGUIy2o3UrirS/Tm48m15Hl/s2A+yadz6/MlZGk4NzR/G/zZ/0oMTGnnsUGb5Glw0Bdjd4MHzosJVIx2skULSvXaVOLfl37CLXtta6R9WMo0VDcRqe8gbzlv3KJK9X9KOio9GG0nVqdiXq/Yjs8znuLnGpOqhTm5PWkdLbW8KFNUaK2fMX88DvZ4HOc1jBic4hrQNSSaAd5JWCTlLDiS5zjQpOUtkU33Zk52f2JtdndJaLRHgbDBNI3tsdV4YcOTXE5El1eLVPoW0oz1pHI6W01QrWv0aLbbwxywy2+LIA0aBTzkyy9i21tXdG8jvqwfJxQG72/vl9ksbp2NDnMkhyPDrG4hyq2rfzICDdJUxs81kvixuoJA1rqZB4w42Bw3hzA5p4YG7wgLZhkDmtcNHAEeIqgPC9B9jL/wCW/wD0lARxAQbblv27Dxib6Of/AJQEcdoUB9N3O/FBCTqY4z5tCAzEAQBAEAQFbbf9HZmc60WQASGpkiyAed7mE5Ncd4OR1yNagVLaIHMcWPa5j25Oa4Frh3g5hAdOW5AcaICSbL7F2q2kFrTHCdZnghtPuDIyeGWWZCAu/Zy4YbHCIoRlq5x9p7t7nHj6DQIDaIAgCAIAgCA1e0FwWe2R9XOyo91wyc08Wnd8jvBWE4RmsGSLa6q209em8H4PmU/tN0d2qzEujb18W5zB2h+KPXxFRluVdVtZx+3NHZ2GnrWtgqqUJeD7d3b3sh7m7iomaZ0S1ZxyzR1wDgmszH6MOB72WzPe4MjY5zjo1oJJ7gF6oyk8FmY1KtKhDWm1Fdxa/R9sA+B7bTaqB7c44wa4SRTE4jKuZoBWmta6WNvbaj1pbTi9M6cVzF0KH273x5cF48t89vaAyQTMGr45GjxaR9VNOaPmFpq0EbxkgLB2VtobaIn+6/snueMv1YUBPb5uyO0wSQSirJG4TTUbwRwIIBHMBAVhZuiq1ueyGe1h9hjdia0Ofi5gRkYYyRUVDjSppqgLbaABQZAaIDCvqWkLhvf2B+bXybiPggI+gK+2vtAfanU9xrGeVXH1eR4IDSPBoaa7kB9RWOHBGxnwta3yACA9kAQBAEAQBAYN6XPZ7QAJ4Y5aaY2gkdx1b4ICPu6NbsJr1DhyE01P9aA2N27HWCAgx2aPENHOBkcOYdISQfFAb1AEAQBAEAQBAEAQBAa68biss5rNBFIficwYv7tR5rGUIy2rE3UrirR/Tk48m15GsbsHdoNf4ZtfxSEeRdRYfQp/2olPSt61h9WXebm77sggFIYo4wdcDQ2vfQZ+K2KKWSIVSrOo9acm31vHzMtemAQHzbtRdxs9rtENKBsjsP4Xdpn6XNQGRcs+JmA6t+R/dPJAWZs1f7ZWiOQ0lA1PvjiPvcR4jkBIEB0lla0VcQBxKAjtvtZkdXRoyaPmTzOXd5oDWXpbmwxuedwyHE7ggKwkeXEuOZcS4nmTU+pQG52Lu42i3WeOmXWNe78LO26vfhp+YID6MQBAEAQBAEAQBAEAQBAEAQBAEAQBAEAQBAEAQBAEAQFX9Muz5IZbGD2QI5afDXsO8CS0/ibuCAq2zzFjg4aj14hASOx2trxiacxu3j9+RQEisd/uAo5728wXFvlmW+GSAyXXhETV0rSfvSVI7sRyQGNab4jaDQ4vRvi45U7qoCE35ezp3a9kabh4Dh++FANYgLc6HNnyyN9reKOkGCKuuAHtO/M4DwYDvQFlIAgCAIAgCAIAgCAIAgCAIAgCAIAgCAIAgCAIAgCAIDztMDZGOY9ocxwLXNOYIIoQfBAUFtxslJYZcqus7z9m/Wn3HHc4fqAqN4AEbY8g1BIPEIDPiviQahrvQ+mXogO7r6duY0d5J+gQGFaLU9/tGo4aDyQHigJfsDsU+2vEkgLbK09o6GQjVjDw3Odu0GdS0C9Yow0BrQA0AAACgAGgAGgQHZAEAQHjaLUyMAve1gNaYiBWjS468Gtce5pO5AeYvGGhPWx0bhLjjbli9mueVcqIA28oTipLGcNcXbblhpirnlSor3oA28oCCRLGQKVONtBXTOu+h8igOGXnAXBoljLicIaHtqTRxoBXM0a404NPBAZaAIAgCAIAgCAIAgCAIAgCAIAgCAIAgPC22SOVjo5Wtexwo5rhUFAVXtL0VSNJfYnB7deqkNHDk2Q5O/NTvKAgdvuS1QkiWzyspvLHYf7wMJ8CgMNkLiaBrieABJ8ggNzdmx9vnIwWaQD4pB1be+slKjuqgLA2a6Ko2EPtjxKRn1TKiP8AM40c/uo0caoCyIo2tAa0BrQAAAKAAaAAaBAdkAQBAEBh3jdcM4AlZioHAZkUxUDtCNQKdxI3lAeLbhs4aWhhA7JpjfkW0o5va7Dsh2m0JoEBx/sGz4sWAh2eYkkGrsZ0d8faHA5ihQCG4bOz2GYdDVr3tNRWhqHVrRxFdSDTTJAcQbPWVkjZGxDGz2XVcSMsOVT8PZ7skBtEAQBAEAQBAEAQBAEAQBAEAQBAEAQBAEAQBAEAQBAEAQBAEAQBAEAQBAEAQBAEAQBAEAQBAEAQBAEAQBAEAQBAEAQBAEAQBAEAQBAEAQH/2Q=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2" descr="data:image/jpeg;base64,/9j/4AAQSkZJRgABAQAAAQABAAD/2wCEAAkGBxISEhUUExQSFRUWFxgUFRQVGBcWGhgXFRsXFhQbFRgZHCgiGBooGxYWITIhJS0rLi4uHB8zODUsNygtLisBCgoKDg0OGxAQGzQkICQsLCw0MiwsNCwsLSwsLCwsLC8sLCwsLCw0NzQsLCwsLCwsLCwsLCwsLCwvLCw0LCwsLP/AABEIAOMA3gMBEQACEQEDEQH/xAAcAAEAAgMBAQEAAAAAAAAAAAAABQYDBAcCAQj/xABLEAACAQIEAwUFBAcCCgsAAAABAgMAEQQFEiEGMUETIlFhcQcygZGhFEKxwSNSYnKCotEk8DM0VJKTsrPC4fEIFRYlQ0RTY3Ojw//EABsBAQADAQEBAQAAAAAAAAAAAAADBAUCAQYH/8QANxEAAgECBAIIBQMFAQADAAAAAAECAxEEEiExBUETIlFhcZGh8DKBscHRFDPhFSNCUvEGJENy/9oADAMBAAIRAxEAPwDuNAKAUAoBQCgFAKAUAoBQCgFAKAUAoBQFXxXGaRYgwzQTxi1xIwFmW9iyqCSV9Nx4VSq42NKSU00nzLsMFKcM0JJ9xYsJi45UDxuroeTKQQbEg7jzBHwq3GSkrplSUJRdpKzM1dHIoBQCgFAKAUAoBQCgFAKAUAoBQCgFAKAUAoBQCgFAKAUB8JoCicSS/aZA4UaYQ6xHmWMmkM3kvdFh4bnoB8fxXica8+jh8Ke/abuEo9DHXd+hQJWkglm0NJGpkHukrcX1qRbwYXFe0a8nCKi9bfQvOEZLVXOucE502LwwZ7doh7OQja5ABDAeYIPrevpcJX6anme589i6CpVLLZ6k/VoqigFAKAUAoBQCgFAKAUAoBQCgFAKAUAoBQCgFAKAUAoCs8YZrF2MkCzRdqxVWjDr2mhmUP3L33W4+NUOJVcmGm4vWxfwFGTrRk1p6bEFLOFMK8gxYfELcf38q+BUc0ZPs/JrW6zILiWMGMtbfSfq6qD8rirmDlaVvezZJB8iT9kWOJeaPoV1j+Ahb/EOvyr6nhsrSlDuuZ3E4dVS+Rf8AM8zSFbsRqJACXAJJIHy3vWpOooIz8Php1pWS07TPgcR2iB7WvfbnyJB/CuoSzK5HWp9HNxM9dEYoBQCgFAKAUAoBQCgFAKAUAoBQCgFAKA8RyBuW9tr9POx61xCpGd8rvy9++49cWtz3XZ4KA5DxlxjPjpWwuBZ1hBKvPGbNKRzCMOSbHcc/TnnYrGKC0N3CYCFOHSV93svfP6FcxHDDLAVTutHuTyO2/eb6/OsT9Vareet/I1KM7tU6j0a0tz8X2+Frk/wtmJxUMWo3kimKO3joRiG+KsvxrMxlBUKkktpRuvm9itVWSco9n8EnmcHaBk6NZT5Ku7H5n6VUoyyNS7PqeRPvsswDHt5ASob9EjdbCxk0/wD1i/73hX2fD6Ts5dvtlLH1ErJq9tfx9zX4shMDm563B8a9rRyM3OGTVeKsi28HZk0mFjWMBmGouzbKpZ2IH7RsRy+dW8PNuCS96mHxXDRp4mTm7LSy5uyXkTL4x47dqAQfvIDt6qSTb0qbO4/EZ6owqftvXsf5N1JlIBBBB5GpVqroqyWV2loz3QCgFAKAUAoBQCgFAKAUAoBQCgFAReZZmFk7Ee+YJp/MCMoo+Zk/lNVcVOapzUN8sn87aE9GmnaT2ul5m7gLdkluWhfwFe4K36enbbKvocVr9JK/azPVkjKj7Tc2aDCaEJD4h1w4Yc1D3Lt/mgi/QkGq+JqdHTcjQ4ZQVWus2y18iDwmXQ4aICMbBD7vM2/MmvmmqlukT1fv5fg0FmqVHJaa6Ll3lbzHOmAIkfVa/Z2utwRurry8PTzqBU3Uasrdv8F1Uul/ajltz31T5P69vYePZpiYdExWys0hYRk97SVS5t9PhUfGIVFKN9Ula/LdkM0pWcVa+uu9+8ncyxqveJZIor7SzyuqJGp57sRqfnZRvv051xw7h8681OWkUcykqer1fJIlZ89yyOBYsLjcODGNIAlUat7sS+wDEkm5IF6+ylTUYpQexm4apKVRyqxun3Xt/HI2xwEswviZpWc9EYWHldwS3rt6VGsJm1my9/XpUnbDwSXetfRq3qRXBefLh4DC2zLv9N6ioVlCNmXOLYCWIqqrHZmzjc2ac643YFVDFb3urh2TUh5A6GGryqpXxkpRdSGydr8m97W8Nb91ijCnCjPoZJN+q5Xuu/lfvJbKc8MkQRoyrqov+qegsfhWrQxUctv8kl71s79qtp3mXXwUpzbT6rk/G1/dtfGxPZfjDJHrKFfUje3VfL1qam3JXehDiKapSyp3NpGuLiu2raEKd1dHqvD0UAoBQCgFAKAUAoBQCgNPOMUYoJZALlI3YDxIBIHzqOrPJBy7ESUoZ5qPazxlOI14aJx1iVt/HSOfneuVP+zmj2fY9nG1RxfaUFmkhkwmIUGQmN0dSd2DyyGUX/edfiBWFLFfp1SqPZx173q39TWUI1IzpvTXTyVvoWLIs67LL+0k3aGMmx2LW2Uepaw+IqbhuOh0M6d9Ybd6e3rp3aFbE4fPiFl2k/8Av5LNhZxIiOL2dQwvsbMARf51twmpxUls9TPnFxk4vkVf2k8PPjcMojkSOWKRZUMh0qbAqyk2Nrhr+oFQ4lQcLTaS79C3ga7o1cyV/AoGXZPnL6o+0wfc7pbWT581Q3rAq/poTcE3p2bfLU14YlU4J1IavX17CC4s4ZkwsQM+JEkjGyRxqR1uWLE7AC/Tf517hsSp1csIWS5t/b+SShi59EqfJdhpCQzCPD4c2cHU7gkFRyOlhy99r28TSyp3q1Vpsl2+K+SseZpRu6i7NV2dnj2sl4OHolR3ZV56I+0GlnbqQWNiDva/5VE69SSXW3102sWKcGkoxfWertZqN/lfQwZ5wwoEUKqFmnZYwoHulyAL26b3J6VYwk6s6qu7ojqYiMKMoctUnbz+dvM7wFZdKKbBVAF7G4At1r6iKjluz46cpudk7HO+KOHnhcsniWFuqnw8xe3yPWsevRyybR9xwziEa1NQqdyfj/O/oQ+GzaONAqi0m6BmJOkEG9h6Xt4XNQ8P4VPFVpWfUSu+23cu3v8ArsQcXbw7zS1zOy7L9/1fb6mbMca8pB0CKPSSUH3iu3eG1/Hf8r1VxjUHaMm4uyTd9l77r9iLXD8N0ULySz93K/f6O1/EnH4u7GARix7NQqm9tgLC6j+tatPFqlTUUrtK1/4M6XAHia+dyaUndq3bq9f4NvJuLFxMaRFgDpHaki17c1HjfqfUda9WJVVJc+ZxW4RPCTlUS6t+qly739vMtWUtY6QCEI1Lflz30+A3+u1htVino7cjKxKusz32/wC+/Pck6lKYoBQCgKvx1xOcHFohAfEyA9mp91QPeke3QdBzY8uRIr4jEQoRvIt4TCSxE7LZHPODeLZ4cUjTzSyRTv2U/aMSFkb3JFUmyLcgWFgBf9UWpYXFSdVxm99jQ4lgehSstLev8/XxO11qmIKAUAoDTmcyKyhAyEFSWOkMDsQuxuPPaqFStUqpqlDNHVXby38NH5uy7Lk8YqDTbs+7W3iV3Kcd9iZoZwywsxaNyCRHrN2R7cluSQ3Lc8tqzeG45Ul+mxCytdvZ9/EuV6PTpVKer59/h+DVOHBIiBDDW8uHZSCG1XM8QI5k3Mi+P8NUoQdbDSwn+cPh70uzxRJmcZZ+3R93Y/szXz0K8QRbAAgt0Fh3t/4gKxac+smuyxbw6cZ3kWmfN440Xs9LAC2zXAtta4vc19ZieKww6jToRUtOT0S2tzMqOGlOTdTT5FcbiOGSZu3sgNhGb6l5C41Dkb3O4FY2KqrGVOkqJ2S27PfaaH6aVOCVJ37Su8b5vhsKFaIyGV9k7O4Hhd2HTy5ny51xhcK6smoPqre/2JoVKqj/AHI3+pVcWO3YsJHZ4oJZ5i992SNmQDppDADTYczWjh4qKtaybsvP79pLPKqd1vtpp5r89xWMKRhpIGUC5UG7E22Ok3Aq7K9aM03zChBQp5Es1ub20WtjqYzPC9ms0zK7ILottx42XqfXyrKpUcsvTx98jmcatC8I7vftZIezrBtjJvt8i2jj1JhQeZJ7rt6AXUebN4VvYLDdG3N8zOx9e0VTW/Pu7vydExK92/Ubj4VqQepjVF1b9h4eJJlswBH4enga5nDkzulVaanF2ZS+IuBlcloiQarqhODcqMrNprs0fI3KHGo2VPFQzRTTXOzWzt+PIpOZZRiodm1EVl1KMo6SR9ZhsbhMQs0bH3KeGcRiUd7FERWOpgTcqL6V8/PkPoeqdCdRN8keYzimHwsow3lJpWXK/N+9SZyThXuGSJ7PGTqB35fj6VJToaZk9UUcXxRZlTqR6stjpWVRy6FaYKr6baV3texNzyvsOWw8TWjTUrXkfIYmVPM1S1V93799xv1IVhQCgOYcb8d4qLESYaJewCEDtSA8klwrXiUjSBvbcN8OVUMVipU3lgjX4fw79R1nsUPMs0czibFSM8oIYRq19AHu9oRsvXYeJ2F6y6jnXXbfS7+y9/M2aUIYbMo6pr5L32vs5m3muG7eLtBpEbxkgcu9zsB4ghhVSlLop25pnFejGrRkm7yWz5K21vTvOk8N8bxDLcLiMS5BZxhpHte0iBrs9uQITUT01V9TGqsqbPm3Qc5tU+y/yLJieIMLHH2rTx9nYNqU6wQeRGi979LVxUxdGnLLKSv2c/I5hhqs/hiRp4tWTfDRvKvWQgovw1AX/vzrNxfGIUnlpq779P5LMMC1+47d25EYvjCScvh4YyJVPekVrqnhvtZvI3Hkb2Favxh9ApOOVvv+nuxajgIU5ZnK67LERmfEU0IKYrFMt/dI0p3RuSOzUMx6W61S/X4vEL+07+Gh1KOGorpJJJd/8mPK51ljE0SuVN9MjSMHIUkbggi1wbA9PCop4HEVP3JJ9z19TMnxqmpNQhp8kesRxLEl1eGS9wdSMoIYe6w5WYeNR0cJUpyTUtVsVpcdpX+B+n5IiTi+ASiR0mZg1zcJY77kqGAv15c6keErTk5NrXX3oWlx7DOnkUZLy/JkPGMbSE4YMpYHXFIAqvpBJsQSFawPry8K8WDqU11tu7W3yLeE4hh8TJUnfNyuvnuZczwr4iBnkjeNbatLuCPLSBdhv5iooVslRJSTfcva9GaKyp5UbeQ5VFHhVVIxJPKLcr2v036C/L/ia9nKeIrZY3vfRL6/yczclK70iidyv2a4eFXN21S4eSGRNtGuQLdlsAQBptbcHnt1+rhgYtRdTVqz8H77TMq8QlJuyS13527zkWWYdZkMLpeVe0iNz3kYe6bD9uwJ9aza7lQqOV7LR/k1qNSjGi4p6p6JLVr/AIzUjygDUgcFhbkfEkMNTczy39eddPENtO3vloizQi6UlGssqav2vTe7Op+zLEPhWmSdkhhYK6rK6o3aHZmWM2ZUYDm1r2FutXsJNwjao7eO5hcWxWGnNZGk1p327/tz7S/jP8J/lOH/ANLH/WrvTU/9l5mR0sP9l5mrhs2w4ZtM0PM2GtLW+dWJVINLVeZXhOKk7P8ABuNmsVr64z6Op+Vcxs3oyZ1klc9QkS89JA5Lsb+ZFeyypWWp7Tcm82x9zNH7JljW5NlA2AAJsefleoKieW0UXMO49KpVHpuRnD2SPA0mtlILBhbqbbk+ABJt489qjpUnFu5dx2NhXjHIrNK3v33E/VgyxQCgFAcg9sWOhkxMUESk4lF/SSKQCqPusbG19ydXiAdveJGfjnGyv7+Rr8O6SKeXeWy7bc+5e+RS8Tw8qR63BC23ABJ1cu7fax8TWRDFyc8sd/e/4NuhCniI/wBzfseiXbfmzFkOYxKdDhzyVVLXUb76rC7GxXwqTEUpyi5LxIv7NRfF1V42dvqSmUzr9ieKRGMX2l5O4LkMI44777cmNKteby0Y9z1+f4IcLQhN3skrW10Vr38SNxvC7ah2QZYus2nTc3724BIAsBfcXBrmOPik87vLsOIwzTunaK2Xb3338C/Yf7SIljjnWEBQoZY9e1rDvsbfGwrD6WmpuTje711t6WO5wje8jTyLLTG5w7GdWB1FtezFj711sTc9TXeJq9IlUVuzbbu1OnKOW61Kx7Tstlgkj1uZA+soze8ANF1PkL/WtjhMk4yVrNW2256nzvGKqmqdu/7F44LULl0JOw7PUT63Jq692YltyuZ5Mna6L7kE+g5b/P8AHwrOlGTbaKTpSlqiBxmHrunM4V4uzNrgzKmnxiRrYEh925AaSCbdbAnbxtyqd0pV10cXbb01NThdVU8VGb5X+jR1v/sfJIwE8wMI0/okBBbTy1MeQ8bfPrXWG4HGnK83c+klxBJXhHXvLThsJHGLRoiDwVQv4VtQpQh8CS8EZ06s5/G2/FmapDg4v7QeHWw+Nd4kdkxjB1WMEn7Qu7qLdW94X53bwrLx1CUpxcV7Z9DwfFRpqTl2a+/DT5LtPkZkhZsPhwi4yT/GZ0sww68zHG/WQk95hteyj3bjiCWHjki7y7ezuRgcW4tPEVOjpvRaFkyvLo8OmncknUzMbszH3mY9SfGvNFrIyoxUdzevH5V5mge9U08VLEPCvVKBy3Eq2c5lELgAUconEpxNv2e8MviZlxTXjhjcMrDZpHU8kP6gIsW9QOpEuGoOUs+yXqd4ahnl0myXqdhrTNQUAoBQCgPE0qopZiAqgsxPIAC5J+FD1Jt2RxHJsOuJxU+Jn27SUutzYqDui3HQLpFfM4vEdLUtF28T6TDv9PBx/wAtvl3eL18SSz0qgJjaNie6EdgoI5ELfbyqi6ScuaXatdTqEHX1aslzS38e1HNsRhu0xRTDDRoJd2sXHd3vcXOkHa1q2KcstG9XW+i5Hs5zi7x0tvpo/fYbmTTaZ0WacxwwgyEhXJlZj3QAm5B5+QHxqGvG9NunG8pabrS3j7uQwqSm7R1jv4+HqW1faLh1OlYJ207bKqoQB0u17W8qyY8Gq3zSkvO7+h3GE5txinp9SOwnHSxyu8eHdYbBjGWBIJNmMe1rb30k1aq8Lzpdbre9/wAkkqVXK4zWyT8/+HU4cnGLWGdT2Y0a43FjqSRQVFr+7yPQ7V3h+D1ql41llXjfXk1Yy/1caLaXW9DnXtsgdHwquVJCSHu35XQb39KvYPBTwt1OSd+zuMbiNWE5Ry9+5JYKd4cthOhnjbDhHCC7IWXusFG7KbkEC5902tqqVat9tyjBXK/w3w/icUzTCFpRbs5HLiNNSG/6Mm5b3mvtsRYm9e/pKlSNo6K91f33EioyktNEY8dB2cjRlXRh70b21ISL2NiQRbqCQehqhVpVKbtNa/Uo4iDi7PdE37L4/wDvFfKOQ/QD86u4DWp8jvA/u/Jnaa2TZFAKAo/G3FThvsmEN5m2kkH/AIY6gHo9uZ+76kWp4nEZepHf6FLE4lxfRw+L6EZk2WJho7dTuzdSao6QV2VoQVNGvjcWWO1ZlfENvQhqVLmm+IIHOq6qyIXNkNmOMPjU8JSZxmbN3gnhBse/ay3GGU7nkZSOaqei+LfAb3I18LhnPrS2+pdw2GdTWW31O0QxKihVAVVAVVAsABsAAOQrWStojXSSVke69PRQCgFAKAjeJMA2Iwk8KEK0sTxqTe12UgardPGuZK6aJaM1CpGT5M4pmnDOZYGKMu8CqCI1GrWxYgsxA0mw2PUdKxsRg6cE51Fu+R9FHHU8Qujir97Riybh77Qdc8jWvuI0QH4FgdyeQArNqYtU3khHzf8Aw6nJQVoJInM34UhwcYOGGlmRzJG131qil2Yt92wFjYWNxyriOInXnap2q3IqRq3pyi1o/l7uV7hbIEnQyyG8r97fz37oFWMXiXB5Y7I0o144ZJJdZq//AAk5cpBdmRiAL3BHU3A3B8/DpVNVZKKjJEtHEdGn0kdZNP6L7EFxBE0cR3LsxCKFu1yx5W59LW8xV3CWqVUkrHtTEx61RbaLyvf1fofoPIsD2GGgh59lFHFf9xQv5V9MlZHxc5ZpN9pyL26vfFQr4Qav852H+7VPEPrpdxm4uXXS7iTaYw5XGRbUIIwt+WsooW/8RFcYLD/qayp/7O3qcQ21NF+M8xwDxQumGRSgMeHZWVmQWvpk1kmQ77m9zckV9tDh/DJ2pwqO+2638LLyLHTVIq7jobfH80WKgwuYRC2r9E99iASw0v4lJAR/EfGvlOM4KVFypy3j6p/lWZxi0p0s6MHsqW+PPlC5/mjH51mcO+N+BVwH7vyf2OxVsGwKApvG3FZhP2bDm+IawYjfswwuAOnaEbgfdHeO1g1avXyKy3KmJxGTqQ+J+hB5JlIgUs27tuzc/O1zv8epuaoaRV2VKcFBXe58x+LubCszE4i+iIalS5HO9qobkDZGY7GAVLCFzhmzwfww+YSa3uuGQ95uRcj7iH8W6evLaweDzdaWxdwuF6R5pbfU7NhoFjVURQqqAqqBYADkAK2kraI2EklZGSvT0UAoBQCgFAKA5R7YMQWxeDhB30O2nzdlVCfih+VZnEmst3yRr8MWkmbGAhEMKom76wobwLsAW9Qt6+O6V1Kjb8fL+S9UhrdktiIVklkN73ibDrfoGuGN/E7fKu/1WSenb9CtkagvM5twDjhEpSW/aqWAXqbbOD8QSB13rYxt1U6Snt6amlLDSqUo1F8S3fvl9C24/iHDou46XLdAD1v1Ph1NQfFG1Pd+7e9EV6dCpVbyvuf4/PJGl7PeGHxmLGOlBGGiP9nU7dq4Nw9uqqQGv+sAB7prfwGG6OCbWpS4lWjD+zTeluWyOxVomMcR9tRvjl8sOg/mlP51QxL6/wAjKxr/ALq8PySPEracuQW5CH5K0er6Xq//AOba/qFNPnm88srHq+E5HmOLxuPx0cchlaRCsaBjq0BbEm9h3ebX8DVvo5xxOV7qX3L7knTv3HVpsMRk2IR7d2eRlty7nZtcfxq1Wf8A0DjOrdc4L7/axBTX9hp95l9kIvjZD4Ydvq8f9DXynD/3H4fdFTAfuvw+6OvVrmuVTjjiv7Ioih72Jk2RQL6AdgxHU+APM+QNQV63RrTcrYnEdErLWT2K1w/kvZAyynVK1yzE3tqNyLnmSdy3U/C2bf8AyZRpwt1patmbMcXfYVn4nEX0RxVqETI9qznqVmyLx2MtUtOFzlmXhLhmTMZbtdcOh/SP1Y/qJ5+J6DztW1g8Jm6z2LeFw3SO72O04PCpEixxqFRRpVRyAFbSVtEbKSSsjNXp6KAUAoBQCgFAKAo/tCyAyzYbFKpJg1CS36ndYX8hZz8ayuLQnKl1Fe979xqcMnHM4Sdr2t4kBlmaCV2VRsrCx8SN/wAq+Pq0HTSk+ZsTha9zbGKZ2MOFUzTfet7kZbkZX5KOe3M2NgasYThtXEyWll2kFSpGCzVNEes59lqtGj4eQLiUUa2a4SZ+ZY2uUbUeYvtYedfYTwcXTUFyVjOpcTnGTzN5XyT9/Y8ZD7LSZFlx8qy6e8MPHfsy3i7EAsP2bD1I2pQwcKR7ieI53/aWXS3tHS0QKAAAABYAbAAcgB0FXTKPVAcO9rZ1Y9/2Y0H01f71ZmKf9z5GNjn/AHvki25nl3a4YL4Lb1FrEVDSqzouNWDs4u6+RKvhKl/1jjYf0VkZbaRMI1MqL8SAx+Ir6GH/AKbAzWetTan2J9Vv56rw18SNYhLRmTO8eZYEw8UbRQJudZBeQ6tbFtOwJfvE9SegrCx/Gf1MpNbv6di8FoK2MThkgtO8mPZEn9pnP/tKP5v+Fc8N1k33HvDvjl4Fw434sTARC1nnk2hi3Nzy1MBvpB6DcnYeI0qtRQV+Zo1qypxvzKfw3krhmxOJJeeQ6iWsdN/Ta9rDbYAADYb5jbk80jPhFt55atkjmOM6Cs/E4jkjipU5ELK9Zrdyq2RmNxVqkhC5yfeFuG5MwlPNYEP6WT66E8XI+QNz0B2MHhM7u9izhsM6ru9jtOBwccMaxxKERBZVHID8z1v1rdSSVkbaSirIz16eigFAKAUAoBQCgFAfGUEEEAg7EHqPOgTsc34v4bkw5aTBws0bLZo4AAyd5NYjVbHdAdxyN/KsXGYBSqqaV03qbmFxqqQyVGk1s3z8WX7KooliXso+yQgEJoMZG33kIBB9a2IKKXVVjHqOTk8zu/G5t10RigFAKA4d7Q015hivVFH+hi/MmsrE/uswsa//AJDXgX+T/B1Xf7ZZ/wASr4gbmsWpHrFJx1I7Gx7V7BNEcoscN8SRZb9plkGpzGixRDYyOWb5KLAk9PMkA73DpqMZN9xdwMlDM33fc3OGsommlONxp1TvuqnYRr0AHTba3QeZNSVJObuyVtzlmZP5hjLbCs/E18uiIqlS2iIWR71kuTkyq3cjMdibV3CNzlnjhvIJcwlsCUhU/pZfDrpS/NyPgBuegOvg8G6ju9ixh8M6r7js+XYGOCNYolCIgsqj6knqSbkk7kkmt+MVFWRtRioqy2NmvToUAoBQCgFAKAUAoBQCgFAKAUAoBQFa474ygyuDtJBrka4hhBs0jDnv91BcXbpccyQCByPD5o+OJxLqqtM+oqtyBayAC/korJxH7jMDFa4l+KOnyjuVxlvA0IwuiKXA3NRQwWbUnp4LMYsVlhte21dTwLSFXAWRpYbIIWmSV9zGO6p5A3vqPiR0+fO1vKUcisU1SyE7i8YqLYV5WrKK0OKlRRRXpZ9RvWNVnmZScrs18RNYVzFC5rZHkcuYTaFJWNbGWT9UHkF8XNjbw5nz18FhOkd3sWMPQdWXcdkyvLosPEsUShUUWA/Ek9STuT1r6GMVFWRtRioqyNqvToUAoBQCgFAKAUAoBQCgFAKAUAoBQHiaVUVmYhVUFmY7AAC5JPhagPzrx1PJjp3xD6gp7sSH7kQ9wW6MfebzJHICgNnheG0UA/aUfN6yK3xS+ZgV9cQ/E6jPIAtTUo3RuYanmsQuNzkLsKuXUUfQ0sPZEhhOKoTB2ZXvna9e5k0QVMHJ1M19CKxMxG4rGxnVehgcRhkloRssxPOsac2zBlJtngGojlGpjW2qWG57c1+EeJDgcYHYnsZLJMP2fuv6qTf0LDrW5gquR9zLuEq5JdzO8qwIuNwdwRW0bR9oBQCgFAKAUAoBQCgFAKAUAoBQCgFAVH2p5h2OXuL27V44fVWOqRfjGjj40BxrNM0UrQEvw5yw48WQ/wAwNZFbeR8/PWu/E6JmKXSu4zyo3cNVyNFFzbBOTcVajNSR9NQxEJx3MOW4OTVc0clE9q1oQjdsmcTNtasXGVMzPjOI4hTk7GkZKzHExWfQ9c2PDHMlxXUXY9IPMMFVylUO4ux0r2UcQ9pEcJIe/CLxE/ei5W9V2HoV8DW9g6+eOV7o2cHWzxyPdfQ6DV0uigFAKAUAoBQCgFAKAUAoBQCgFAKA5Z/0hpSuAw5H+VL/ALKcfmaA4BLjmI50B1DhV7vhV/c+i3rGqcz57es/FnT8d7lR1ZWiX5SsiuO9UI4qUWeQxkobM0sTigKkeJlI8q46ctLmth42kNdwoOepUUHNmXHNFDpDsAXIVfU/lUssNFHbopGlO+k1Sq0bFWcLMzwNeqjVjhHqbDXFIysSWIcSyYaZJotnjbUvgehB8iCQfImtHDV3CSkiSnNwkpLkd1yPNUxUCTR+64vbqp5Mp8wbivpYTU4qSN6E1OKkjero7FAKAUAoBQCgFAKAUAoBQCgFAKAr3GHDWHzJEgxGvQkgm7rabsFdACbcrOeXlXaWl2Ryk75UUvH+wvLnuY5MTGTyAdWUfBlJPzrzqjr8mU/hH/GcMOn9I2/pWFNmFDWpfvZ1LMfcqPEfAXanwlUxDc6xHuZ7ZD4mS7Wq3QjdnkVdk7lkbHTHEuqRuQ/Ek9APGtymrJJbmnSjpZFV9q/DM+FlikZzJHItg1rBZF3dfIHmOp38KllTyb8zurTyakdgMxLoNXvDY+fgaz68DPqonMulvWVUjYrcybjFxVclRH5lhbipac7MNG77N89+y4g4eQ2inba/JZeSn0awX10+db/D8RrkfMu4Kvllkez+p2Ctc1hQCgFAKAUAoBQCgFAKAUAoBQHwmgNCeF2OobeHp51PGUYqzKs4Tk8yMOISRFLE8gT8q6zRehw4Tjrc4rwVH/aofJW/1CPzr5p7GXR1mdMzP3KjxPwl2rsU/GtzrGS1M6RBNJ360MOj2nudV9nOHUYdpLDWzlS3XStrD0vfbzr6DCpZbm3hUslyV4qyNMbhpIHsCwujH7rjdG+fPxBI61POOaNiapBTi4n51kwbwuysCrISjr4FTYj51k1FfR7mHK6bjImMtnrLrQK8lZllwktxVGSOos2ZUuK5TJSv5rg+dW6NSxG9Dqfs/wCIfteH0ubzRWSTxYfcf4gG/mG8q+pw1bpYX5m3ha3Sw13RaKsFkUAoBQCgFAKAUAoBQCgFAeJJAOfwFepNnMpJHkgtz2Hh1Pr4V7ojmzluZa5JDRzxrQSnwRj8lNeoirfCcV4FF8UvkjH8B+dYT2Rh4f4kdDzY92osV8JcrbFLx551kR3M6RCIO/WjROqe52HgBbYNfNn/ANYj8q3sJ+35m3hf2/MsdWSycv8Aaxw7Zhi0GzWSa3RuUbn12U+ieJqliqf+aMzH0f8A7F8zm8ZKN5Vl1oX1M3dFiy7EVmVI2OFoTcL3quyaLMOMguK6i7M9aIvKMyfA4lZluVHdkUfejPvD12BHmBWtgsT0cr8juhWdKd+XM7jhp1kRXQhlYBlYciCLgj4V9GnfVG6mmroyV6eigFAKAUAoBQCgFAKAUBryMNY9P+VSJdUik+uZg3/OuLElz4kgJ2/v4161Y8UkyI4ob+y4pjySCVreYRj+VeTeWm7d5DUWa9+SOM+zSbViz5RMf5kFYs42sZlKFmjoudP3aq4t6Eld6FOxjVlR3M9si4h36v0Tqnudh4FH9ij9ZP8AaOK38H+yvn9WbmE/aXz+pP1aLJr4/BpNG8UgujqVYeR22PQ+fSvJJNWZ5KKkmmcDz/KXw8rwye8hsG5alO6OPUWPkbjpWRUhkk4s+dq03RqOL9o1ssntselZteFiOSLNg5qoSR7Fm8TcVwiW5D5pCKsUnqcss/ss4hsTg5D4vAT83T8WH8XgK+jwFe6yP5Glga2nRv5HSq0TRFAKAUAoBQCgFAKAUAoDxJEG5i9eqTWxzKKlua6B7abW89rW8qkeW9yJKdstg7AOAOSj8f8AlRK8bvmG0ppLkiH4ua2WY1vHDzH5owFR1trCK6jfacV9kb/2qU+EYHzYf0rMrR2KjVrHQ8/xFZmLK2IZVsRJWdFFAj4m71XqSJKe52fgkWwUP8Z+bufzr6DCK1JfP6m9hf2l75k5VgsCgKV7Tcg7aHt4x+khB1Ac2i5sPMr7w/iHWq2JpZo5luiljaHSQzLdHHBJpYHodj+VZNWOaJjLVE7g8VWZOBwb/wBvAqLIyRMi82zRVUsxsALk1aw+GlUmox3Z3FOTsiK4fTE4qTtMOrx9laQSnbSRuCSe6OXjW7+kpYaOepVS8Ffy5+hpUuHVsySWvh+TrGXe02JtKyQyX92SSErLGrDmdjqI9AT5dal/W0l8V1/+lb03PoP6bWsrNNvsf1vYueAzGGYXikRwLX0kEi/K45j41aTTV0UZRlF5ZKzNqvTkUAoBQCgFAKAUAoBQCgML4dSbm9+u/Ou1NpWI3Ti3cqftNzqCLBy4dnHbTxskUYBLG4IuQPdXY7mw2NQ1HoyboZzj1fDuv2HJOEcmxsGuWBIpNQFwJF1AC590G559KpRrYSclCpNxfeml6kNbhuIgk2r+Gpsy8RSSMVkjKFeo3XY2O9tjfoagx2FglmpzUl78yhjOH4mnDPODt4fU+HFXFZGSxk2MMUneqxTViSB3Lg4f2KD9y/zJNfQYf9qJv4f9qJM1MTCgFAcD9pHD/wBixB0i0Mt3i8B+un8JIt5FfOs2tSyT02ZjYmh0dS62ZXsHjrjzGxrPq0bMrShZnqXHGvI0kS0MNUrTVOmrt8kfEDSLYDc/e5ny0+HrzrtTjTP0bhn/AJ+jhIZ561Lb8k+73r6EpNii4jwxXsoybyBpu62kbi7KLFj1Ym3TlU8Y06spVaK69tL8vAiqwq4ZRddpxd02k3yfxXXotyO4kzuWZEihkjiijfskghFrqBfWGHvLcW8+e99rOB4epVG6/Wl2vkUcViOgpKpQdk+7V+Hd8vwSGRcMYmQhu0INrauZA8ATe1bMsFSW9zKjxatrlSu93rd+bZ0/hfJ8ThYgi4lyouQjhXW536i4F+gIrjJTirRRHOvVrSz1Hd+CX0SLJkedrOZIzZZoiBIgNxZr6XU9VNj5ggjwJ4nDLryPYyTJauDoUAoBQCgFAKAUBFZ3n0OFsH1PI19EMY1O9udhcAD9piB53ruFNz2OJTUdyhZ3xdm927PDpFGfd21SAeJYtpv/AA7edeSw9Z/DJFuliMDGK6SM2+61vyUD7Ri4XWQhSxKqWm72rkAZGPxJY3NR4jhdOpByqt3X+vLzPaHEnnjRo/C3/l3+FvuZcyzeGUGaEJhsUuzqmwkt0KDn+8PoeWLChWk8td5qaT3exs9SlelS+OTX+Ou67rNW/F1yhpcRLJJ2jWVrWutxfn71ydV79fKpHUhGKjTVkjWw2BnFydWV725WSt2I9pin1WIHqNh8qhlCMtUYPFP/ADMKrc6HVl6Py2ff/wBNnWRUbi4nx2I4dicN+5Bpdu681ofoHg4WwOF/+GM/NQa3aH7cfA0cP+1HwRMVKTCgFAQPG3Dq4/CPDsHHfiY/dkX3b+R3U+RNcVIZlYjq01ONj80YdJFkK6STyZedvW1Z1bKo9YsYXgNbEWz9Veb/AB5sn8LlD7GQaQfGs6ddbRPs8BgcNgoZaK15vdvxf2VkTLmPDrfYtaqyUqjLXWqPuKPnedam53Ph/WtzBYLS72MrifFI0F0cNX6fP8GbIMLM7Bo4ZpW8Qpt8+Qrdp1aFFWTR8hXhicTLNO78dPL+C9YM5nGLmKOID/1JEH0BJqOrxKgt/fnY5hw2q9mvfgj5NxPmK7AI37pYj52qp/VcP2P0/JbXCa1viXv5GjwRnOLGd4cyAjtdcUgHIoylt/RkVvhU6xdOtG0SN4KpR1l6H6Erg5FAKAUAoBQCgMc8wRWdjZVBYnwAFz9KJXBw3hTjmOTEy4rEHvStcX+4g/waDwAH1ueZNaOROGWJSk2p3Za849oGEKWTvnwUX/CoVFQfWdjt5prqxuUjGcRiW4aCXSfGNv6VNGvS/wBl5kTwtb/V+RT8xxMYYmMkeKNzHp1FVq2EoVdVv3e7Grg+LYzC2jJ3XZL87/buMmDxytzP9/OsDEYaVOVj7fA8RpYmGZM20mjJ3YVWcZrZF1zi+ZL4HKMNMN8QoPQEjnUXS1YvYpVZuO0bl14Jw8+CxsEbTtLFOskYQOxVSqmRTpJtyQi48a0sJUm5WZicQ6OrQlKMbNNPbV8t/mdXrTPnRQCgMONdljcr7wVivqAbfWvGextdXOKcP57leHwqX78zAFrAsxY7m/xrEq0c121dn1FTpJTtGSUSFz/iV5tkhcKORKlfxqGGFd7yZZpVqVFaO7Kjj8dKzaTff1/Or9KhBK5Wr8SqPqxVibyfIUUqSAzsNXe5KDsPXkajxOLklbkVKeHim5c3zLzl2WEgBpnA/VU6B8ltWa68p8zuTS2RasBkmEUAtZj4sb/jVmnTpWvJlOdaq3ZHvF5hhI1IAT6UlVpJWihGnVk9Su8NYMY3Mo5o1/RYYl3e22oqVRAfG7BvQeYqzw+EszlbQ7xclCjlb1Z1qtcxxQCgFAKAUAoDXzDCiWKSImwkRoyR0Dgqfxr1OzB+bsl4VcOYgqa0Yo7Nv3lJVrDkNwayMTjZ5st/kbdLDUacVK1+9nRsFwPiQgtiXXyUlR9KijSqtXRzLFwvsRmZcLZkhJTFSMPM3/GvHKcPiVzqNWnLuKbnaSrcYizG2zWF9vQUpVc0uqWGllPPC0WHkNnjjY+aip6sprm/M4pxha8Ur+BZdAMphghw6KtgzFFJJIvt86q1KuU6tpdskpeEQVuXgHXaKIfXTeuOkla9yNVtdma3s9wbrm0YW0qokmo72iDKQGG9gSbL/EfOr2Bk5O9jnGy/su739TtlahhigFAfGFwRcjzHT0vQHM8p9m0mFfuuk0dyTzic3PXmD8/hWbWwtWU7xenkaix0HC1rPzN7OODZp7CMLCOpaRr/AACg3+YqJ4GpKV9l43EMZCC11+RrL7IMM4BnnnaQfei0Rg/Aq1z53q9TwyitWQ1Mc5PSK9+RlxXsuXu9hi5UKjSDIiSXW97HTo5b/M1xUwVOa1PYcQmnqjCPZ1ix/wCdj/0LD/8ASq/9Lh2k39Sj/r6/wZx7PsSfexwA6hYT+JkouFw5s8fEY8oev8G1B7McLe88uIm8VL9mv8gDfzVYp4KlAhnxCo9rIt+XYCKCMRwosaLyVRYeZ8yep5mraSSsinKTk7tmzXpyKAUAoBQCgFAKApvEnAomlM+Gl7CVt3BXUjnxsCCreJHPwvc1Tr4KFV32ZeoY1wjlkroj48mzqMWD4Vx463H0MdVv0VVbSJv1GGlq0/fzMoyDNpNnmw0YPMrrkPy0qPrRYGq/ikePE4ePwxZkg9mWGbfFSS4hjz3MS/AIdXzY1apYOFPvIqmPm9Iqy8zZh9mWVpvHAyHxWWa/8zkVNKjCW5FHF1Y7P0QPs5wesvqxAZtyRJ/wqGWCpS3JFj6q7PI3I+CMGPeWR/JpZLfEKQDSOBoLkcvG1nz9ETeAy+KBdEMaRrzsgC3Pibcz5mrMYqKskVpzlN3k7mzXRyKAUAoBQCgFAKAUAoBQCgFAKAUAoBQCgFAKAUAoBQCgFAKAUAoBQCgFAKAUAoBQCgFAKAUAoBQCgP/Z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4" descr="data:image/jpeg;base64,/9j/4AAQSkZJRgABAQAAAQABAAD/2wCEAAkGBxISEhUUExQSFRUWFxgUFRQVGBcWGhgXFRsXFhQbFRgZHCgiGBooGxYWITIhJS0rLi4uHB8zODUsNygtLisBCgoKDg0OGxAQGzQkICQsLCw0MiwsNCwsLSwsLCwsLC8sLCwsLCw0NzQsLCwsLCwsLCwsLCwsLCwvLCw0LCwsLP/AABEIAOMA3gMBEQACEQEDEQH/xAAcAAEAAgMBAQEAAAAAAAAAAAAABQYDBAcCAQj/xABLEAACAQIEAwUFBAcCCgsAAAABAgMAEQQFEiEGMUETIlFhcQcygZGhFEKxwSNSYnKCotEk8DM0VJKTsrPC4fEIFRYlQ0RTY3Ojw//EABsBAQADAQEBAQAAAAAAAAAAAAADBAUCAQYH/8QANxEAAgECBAIIBQMFAQADAAAAAAECAxEEEiExBUETIlFhcZGh8DKBscHRFDPhFSNCUvEGJENy/9oADAMBAAIRAxEAPwDuNAKAUAoBQCgFAKAUAoBQCgFAKAUAoBQFXxXGaRYgwzQTxi1xIwFmW9iyqCSV9Nx4VSq42NKSU00nzLsMFKcM0JJ9xYsJi45UDxuroeTKQQbEg7jzBHwq3GSkrplSUJRdpKzM1dHIoBQCgFAKAUAoBQCgFAKAUAoBQCgFAKAUAoBQCgFAKAUB8JoCicSS/aZA4UaYQ6xHmWMmkM3kvdFh4bnoB8fxXica8+jh8Ke/abuEo9DHXd+hQJWkglm0NJGpkHukrcX1qRbwYXFe0a8nCKi9bfQvOEZLVXOucE502LwwZ7doh7OQja5ABDAeYIPrevpcJX6anme589i6CpVLLZ6k/VoqigFAKAUAoBQCgFAKAUAoBQCgFAKAUAoBQCgFAKAUAoCs8YZrF2MkCzRdqxVWjDr2mhmUP3L33W4+NUOJVcmGm4vWxfwFGTrRk1p6bEFLOFMK8gxYfELcf38q+BUc0ZPs/JrW6zILiWMGMtbfSfq6qD8rirmDlaVvezZJB8iT9kWOJeaPoV1j+Ahb/EOvyr6nhsrSlDuuZ3E4dVS+Rf8AM8zSFbsRqJACXAJJIHy3vWpOooIz8Php1pWS07TPgcR2iB7WvfbnyJB/CuoSzK5HWp9HNxM9dEYoBQCgFAKAUAoBQCgFAKAUAoBQCgFAKA8RyBuW9tr9POx61xCpGd8rvy9++49cWtz3XZ4KA5DxlxjPjpWwuBZ1hBKvPGbNKRzCMOSbHcc/TnnYrGKC0N3CYCFOHSV93svfP6FcxHDDLAVTutHuTyO2/eb6/OsT9Vareet/I1KM7tU6j0a0tz8X2+Frk/wtmJxUMWo3kimKO3joRiG+KsvxrMxlBUKkktpRuvm9itVWSco9n8EnmcHaBk6NZT5Ku7H5n6VUoyyNS7PqeRPvsswDHt5ASob9EjdbCxk0/wD1i/73hX2fD6Ts5dvtlLH1ErJq9tfx9zX4shMDm563B8a9rRyM3OGTVeKsi28HZk0mFjWMBmGouzbKpZ2IH7RsRy+dW8PNuCS96mHxXDRp4mTm7LSy5uyXkTL4x47dqAQfvIDt6qSTb0qbO4/EZ6owqftvXsf5N1JlIBBBB5GpVqroqyWV2loz3QCgFAKAUAoBQCgFAKAUAoBQCgFAReZZmFk7Ee+YJp/MCMoo+Zk/lNVcVOapzUN8sn87aE9GmnaT2ul5m7gLdkluWhfwFe4K36enbbKvocVr9JK/azPVkjKj7Tc2aDCaEJD4h1w4Yc1D3Lt/mgi/QkGq+JqdHTcjQ4ZQVWus2y18iDwmXQ4aICMbBD7vM2/MmvmmqlukT1fv5fg0FmqVHJaa6Ll3lbzHOmAIkfVa/Z2utwRurry8PTzqBU3Uasrdv8F1Uul/ajltz31T5P69vYePZpiYdExWys0hYRk97SVS5t9PhUfGIVFKN9Ula/LdkM0pWcVa+uu9+8ncyxqveJZIor7SzyuqJGp57sRqfnZRvv051xw7h8681OWkUcykqer1fJIlZ89yyOBYsLjcODGNIAlUat7sS+wDEkm5IF6+ylTUYpQexm4apKVRyqxun3Xt/HI2xwEswviZpWc9EYWHldwS3rt6VGsJm1my9/XpUnbDwSXetfRq3qRXBefLh4DC2zLv9N6ioVlCNmXOLYCWIqqrHZmzjc2ac643YFVDFb3urh2TUh5A6GGryqpXxkpRdSGydr8m97W8Nb91ijCnCjPoZJN+q5Xuu/lfvJbKc8MkQRoyrqov+qegsfhWrQxUctv8kl71s79qtp3mXXwUpzbT6rk/G1/dtfGxPZfjDJHrKFfUje3VfL1qam3JXehDiKapSyp3NpGuLiu2raEKd1dHqvD0UAoBQCgFAKAUAoBQCgNPOMUYoJZALlI3YDxIBIHzqOrPJBy7ESUoZ5qPazxlOI14aJx1iVt/HSOfneuVP+zmj2fY9nG1RxfaUFmkhkwmIUGQmN0dSd2DyyGUX/edfiBWFLFfp1SqPZx173q39TWUI1IzpvTXTyVvoWLIs67LL+0k3aGMmx2LW2Uepaw+IqbhuOh0M6d9Ybd6e3rp3aFbE4fPiFl2k/8Av5LNhZxIiOL2dQwvsbMARf51twmpxUls9TPnFxk4vkVf2k8PPjcMojkSOWKRZUMh0qbAqyk2Nrhr+oFQ4lQcLTaS79C3ga7o1cyV/AoGXZPnL6o+0wfc7pbWT581Q3rAq/poTcE3p2bfLU14YlU4J1IavX17CC4s4ZkwsQM+JEkjGyRxqR1uWLE7AC/Tf517hsSp1csIWS5t/b+SShi59EqfJdhpCQzCPD4c2cHU7gkFRyOlhy99r28TSyp3q1Vpsl2+K+SseZpRu6i7NV2dnj2sl4OHolR3ZV56I+0GlnbqQWNiDva/5VE69SSXW3102sWKcGkoxfWertZqN/lfQwZ5wwoEUKqFmnZYwoHulyAL26b3J6VYwk6s6qu7ojqYiMKMoctUnbz+dvM7wFZdKKbBVAF7G4At1r6iKjluz46cpudk7HO+KOHnhcsniWFuqnw8xe3yPWsevRyybR9xwziEa1NQqdyfj/O/oQ+GzaONAqi0m6BmJOkEG9h6Xt4XNQ8P4VPFVpWfUSu+23cu3v8ArsQcXbw7zS1zOy7L9/1fb6mbMca8pB0CKPSSUH3iu3eG1/Hf8r1VxjUHaMm4uyTd9l77r9iLXD8N0ULySz93K/f6O1/EnH4u7GARix7NQqm9tgLC6j+tatPFqlTUUrtK1/4M6XAHia+dyaUndq3bq9f4NvJuLFxMaRFgDpHaki17c1HjfqfUda9WJVVJc+ZxW4RPCTlUS6t+qly739vMtWUtY6QCEI1Lflz30+A3+u1htVino7cjKxKusz32/wC+/Pck6lKYoBQCgKvx1xOcHFohAfEyA9mp91QPeke3QdBzY8uRIr4jEQoRvIt4TCSxE7LZHPODeLZ4cUjTzSyRTv2U/aMSFkb3JFUmyLcgWFgBf9UWpYXFSdVxm99jQ4lgehSstLev8/XxO11qmIKAUAoDTmcyKyhAyEFSWOkMDsQuxuPPaqFStUqpqlDNHVXby38NH5uy7Lk8YqDTbs+7W3iV3Kcd9iZoZwywsxaNyCRHrN2R7cluSQ3Lc8tqzeG45Ul+mxCytdvZ9/EuV6PTpVKer59/h+DVOHBIiBDDW8uHZSCG1XM8QI5k3Mi+P8NUoQdbDSwn+cPh70uzxRJmcZZ+3R93Y/szXz0K8QRbAAgt0Fh3t/4gKxac+smuyxbw6cZ3kWmfN440Xs9LAC2zXAtta4vc19ZieKww6jToRUtOT0S2tzMqOGlOTdTT5FcbiOGSZu3sgNhGb6l5C41Dkb3O4FY2KqrGVOkqJ2S27PfaaH6aVOCVJ37Su8b5vhsKFaIyGV9k7O4Hhd2HTy5ny51xhcK6smoPqre/2JoVKqj/AHI3+pVcWO3YsJHZ4oJZ5i992SNmQDppDADTYczWjh4qKtaybsvP79pLPKqd1vtpp5r89xWMKRhpIGUC5UG7E22Ok3Aq7K9aM03zChBQp5Es1ub20WtjqYzPC9ms0zK7ILottx42XqfXyrKpUcsvTx98jmcatC8I7vftZIezrBtjJvt8i2jj1JhQeZJ7rt6AXUebN4VvYLDdG3N8zOx9e0VTW/Pu7vydExK92/Ubj4VqQepjVF1b9h4eJJlswBH4enga5nDkzulVaanF2ZS+IuBlcloiQarqhODcqMrNprs0fI3KHGo2VPFQzRTTXOzWzt+PIpOZZRiodm1EVl1KMo6SR9ZhsbhMQs0bH3KeGcRiUd7FERWOpgTcqL6V8/PkPoeqdCdRN8keYzimHwsow3lJpWXK/N+9SZyThXuGSJ7PGTqB35fj6VJToaZk9UUcXxRZlTqR6stjpWVRy6FaYKr6baV3texNzyvsOWw8TWjTUrXkfIYmVPM1S1V93799xv1IVhQCgOYcb8d4qLESYaJewCEDtSA8klwrXiUjSBvbcN8OVUMVipU3lgjX4fw79R1nsUPMs0czibFSM8oIYRq19AHu9oRsvXYeJ2F6y6jnXXbfS7+y9/M2aUIYbMo6pr5L32vs5m3muG7eLtBpEbxkgcu9zsB4ghhVSlLop25pnFejGrRkm7yWz5K21vTvOk8N8bxDLcLiMS5BZxhpHte0iBrs9uQITUT01V9TGqsqbPm3Qc5tU+y/yLJieIMLHH2rTx9nYNqU6wQeRGi979LVxUxdGnLLKSv2c/I5hhqs/hiRp4tWTfDRvKvWQgovw1AX/vzrNxfGIUnlpq779P5LMMC1+47d25EYvjCScvh4YyJVPekVrqnhvtZvI3Hkb2Favxh9ApOOVvv+nuxajgIU5ZnK67LERmfEU0IKYrFMt/dI0p3RuSOzUMx6W61S/X4vEL+07+Gh1KOGorpJJJd/8mPK51ljE0SuVN9MjSMHIUkbggi1wbA9PCop4HEVP3JJ9z19TMnxqmpNQhp8kesRxLEl1eGS9wdSMoIYe6w5WYeNR0cJUpyTUtVsVpcdpX+B+n5IiTi+ASiR0mZg1zcJY77kqGAv15c6keErTk5NrXX3oWlx7DOnkUZLy/JkPGMbSE4YMpYHXFIAqvpBJsQSFawPry8K8WDqU11tu7W3yLeE4hh8TJUnfNyuvnuZczwr4iBnkjeNbatLuCPLSBdhv5iooVslRJSTfcva9GaKyp5UbeQ5VFHhVVIxJPKLcr2v036C/L/ia9nKeIrZY3vfRL6/yczclK70iidyv2a4eFXN21S4eSGRNtGuQLdlsAQBptbcHnt1+rhgYtRdTVqz8H77TMq8QlJuyS13527zkWWYdZkMLpeVe0iNz3kYe6bD9uwJ9aza7lQqOV7LR/k1qNSjGi4p6p6JLVr/AIzUjygDUgcFhbkfEkMNTczy39eddPENtO3vloizQi6UlGssqav2vTe7Op+zLEPhWmSdkhhYK6rK6o3aHZmWM2ZUYDm1r2FutXsJNwjao7eO5hcWxWGnNZGk1p327/tz7S/jP8J/lOH/ANLH/WrvTU/9l5mR0sP9l5mrhs2w4ZtM0PM2GtLW+dWJVINLVeZXhOKk7P8ABuNmsVr64z6Op+Vcxs3oyZ1klc9QkS89JA5Lsb+ZFeyypWWp7Tcm82x9zNH7JljW5NlA2AAJsefleoKieW0UXMO49KpVHpuRnD2SPA0mtlILBhbqbbk+ABJt489qjpUnFu5dx2NhXjHIrNK3v33E/VgyxQCgFAcg9sWOhkxMUESk4lF/SSKQCqPusbG19ydXiAdveJGfjnGyv7+Rr8O6SKeXeWy7bc+5e+RS8Tw8qR63BC23ABJ1cu7fax8TWRDFyc8sd/e/4NuhCniI/wBzfseiXbfmzFkOYxKdDhzyVVLXUb76rC7GxXwqTEUpyi5LxIv7NRfF1V42dvqSmUzr9ieKRGMX2l5O4LkMI44777cmNKteby0Y9z1+f4IcLQhN3skrW10Vr38SNxvC7ah2QZYus2nTc3724BIAsBfcXBrmOPik87vLsOIwzTunaK2Xb3338C/Yf7SIljjnWEBQoZY9e1rDvsbfGwrD6WmpuTje711t6WO5wje8jTyLLTG5w7GdWB1FtezFj711sTc9TXeJq9IlUVuzbbu1OnKOW61Kx7Tstlgkj1uZA+soze8ANF1PkL/WtjhMk4yVrNW2256nzvGKqmqdu/7F44LULl0JOw7PUT63Jq692YltyuZ5Mna6L7kE+g5b/P8AHwrOlGTbaKTpSlqiBxmHrunM4V4uzNrgzKmnxiRrYEh925AaSCbdbAnbxtyqd0pV10cXbb01NThdVU8VGb5X+jR1v/sfJIwE8wMI0/okBBbTy1MeQ8bfPrXWG4HGnK83c+klxBJXhHXvLThsJHGLRoiDwVQv4VtQpQh8CS8EZ06s5/G2/FmapDg4v7QeHWw+Nd4kdkxjB1WMEn7Qu7qLdW94X53bwrLx1CUpxcV7Z9DwfFRpqTl2a+/DT5LtPkZkhZsPhwi4yT/GZ0sww68zHG/WQk95hteyj3bjiCWHjki7y7ezuRgcW4tPEVOjpvRaFkyvLo8OmncknUzMbszH3mY9SfGvNFrIyoxUdzevH5V5mge9U08VLEPCvVKBy3Eq2c5lELgAUconEpxNv2e8MviZlxTXjhjcMrDZpHU8kP6gIsW9QOpEuGoOUs+yXqd4ahnl0myXqdhrTNQUAoBQCgPE0qopZiAqgsxPIAC5J+FD1Jt2RxHJsOuJxU+Jn27SUutzYqDui3HQLpFfM4vEdLUtF28T6TDv9PBx/wAtvl3eL18SSz0qgJjaNie6EdgoI5ELfbyqi6ScuaXatdTqEHX1aslzS38e1HNsRhu0xRTDDRoJd2sXHd3vcXOkHa1q2KcstG9XW+i5Hs5zi7x0tvpo/fYbmTTaZ0WacxwwgyEhXJlZj3QAm5B5+QHxqGvG9NunG8pabrS3j7uQwqSm7R1jv4+HqW1faLh1OlYJ207bKqoQB0u17W8qyY8Gq3zSkvO7+h3GE5txinp9SOwnHSxyu8eHdYbBjGWBIJNmMe1rb30k1aq8Lzpdbre9/wAkkqVXK4zWyT8/+HU4cnGLWGdT2Y0a43FjqSRQVFr+7yPQ7V3h+D1ql41llXjfXk1Yy/1caLaXW9DnXtsgdHwquVJCSHu35XQb39KvYPBTwt1OSd+zuMbiNWE5Ry9+5JYKd4cthOhnjbDhHCC7IWXusFG7KbkEC5902tqqVat9tyjBXK/w3w/icUzTCFpRbs5HLiNNSG/6Mm5b3mvtsRYm9e/pKlSNo6K91f33EioyktNEY8dB2cjRlXRh70b21ISL2NiQRbqCQehqhVpVKbtNa/Uo4iDi7PdE37L4/wDvFfKOQ/QD86u4DWp8jvA/u/Jnaa2TZFAKAo/G3FThvsmEN5m2kkH/AIY6gHo9uZ+76kWp4nEZepHf6FLE4lxfRw+L6EZk2WJho7dTuzdSao6QV2VoQVNGvjcWWO1ZlfENvQhqVLmm+IIHOq6qyIXNkNmOMPjU8JSZxmbN3gnhBse/ay3GGU7nkZSOaqei+LfAb3I18LhnPrS2+pdw2GdTWW31O0QxKihVAVVAVVAsABsAAOQrWStojXSSVke69PRQCgFAKAjeJMA2Iwk8KEK0sTxqTe12UgardPGuZK6aJaM1CpGT5M4pmnDOZYGKMu8CqCI1GrWxYgsxA0mw2PUdKxsRg6cE51Fu+R9FHHU8Qujir97Riybh77Qdc8jWvuI0QH4FgdyeQArNqYtU3khHzf8Aw6nJQVoJInM34UhwcYOGGlmRzJG131qil2Yt92wFjYWNxyriOInXnap2q3IqRq3pyi1o/l7uV7hbIEnQyyG8r97fz37oFWMXiXB5Y7I0o144ZJJdZq//AAk5cpBdmRiAL3BHU3A3B8/DpVNVZKKjJEtHEdGn0kdZNP6L7EFxBE0cR3LsxCKFu1yx5W59LW8xV3CWqVUkrHtTEx61RbaLyvf1fofoPIsD2GGgh59lFHFf9xQv5V9MlZHxc5ZpN9pyL26vfFQr4Qav852H+7VPEPrpdxm4uXXS7iTaYw5XGRbUIIwt+WsooW/8RFcYLD/qayp/7O3qcQ21NF+M8xwDxQumGRSgMeHZWVmQWvpk1kmQ77m9zckV9tDh/DJ2pwqO+2638LLyLHTVIq7jobfH80WKgwuYRC2r9E99iASw0v4lJAR/EfGvlOM4KVFypy3j6p/lWZxi0p0s6MHsqW+PPlC5/mjH51mcO+N+BVwH7vyf2OxVsGwKApvG3FZhP2bDm+IawYjfswwuAOnaEbgfdHeO1g1avXyKy3KmJxGTqQ+J+hB5JlIgUs27tuzc/O1zv8epuaoaRV2VKcFBXe58x+LubCszE4i+iIalS5HO9qobkDZGY7GAVLCFzhmzwfww+YSa3uuGQ95uRcj7iH8W6evLaweDzdaWxdwuF6R5pbfU7NhoFjVURQqqAqqBYADkAK2kraI2EklZGSvT0UAoBQCgFAKA5R7YMQWxeDhB30O2nzdlVCfih+VZnEmst3yRr8MWkmbGAhEMKom76wobwLsAW9Qt6+O6V1Kjb8fL+S9UhrdktiIVklkN73ibDrfoGuGN/E7fKu/1WSenb9CtkagvM5twDjhEpSW/aqWAXqbbOD8QSB13rYxt1U6Snt6amlLDSqUo1F8S3fvl9C24/iHDou46XLdAD1v1Ph1NQfFG1Pd+7e9EV6dCpVbyvuf4/PJGl7PeGHxmLGOlBGGiP9nU7dq4Nw9uqqQGv+sAB7prfwGG6OCbWpS4lWjD+zTeluWyOxVomMcR9tRvjl8sOg/mlP51QxL6/wAjKxr/ALq8PySPEracuQW5CH5K0er6Xq//AOba/qFNPnm88srHq+E5HmOLxuPx0cchlaRCsaBjq0BbEm9h3ebX8DVvo5xxOV7qX3L7knTv3HVpsMRk2IR7d2eRlty7nZtcfxq1Wf8A0DjOrdc4L7/axBTX9hp95l9kIvjZD4Ydvq8f9DXynD/3H4fdFTAfuvw+6OvVrmuVTjjiv7Ioih72Jk2RQL6AdgxHU+APM+QNQV63RrTcrYnEdErLWT2K1w/kvZAyynVK1yzE3tqNyLnmSdy3U/C2bf8AyZRpwt1patmbMcXfYVn4nEX0RxVqETI9qznqVmyLx2MtUtOFzlmXhLhmTMZbtdcOh/SP1Y/qJ5+J6DztW1g8Jm6z2LeFw3SO72O04PCpEixxqFRRpVRyAFbSVtEbKSSsjNXp6KAUAoBQCgFAKAo/tCyAyzYbFKpJg1CS36ndYX8hZz8ayuLQnKl1Fe979xqcMnHM4Sdr2t4kBlmaCV2VRsrCx8SN/wAq+Pq0HTSk+ZsTha9zbGKZ2MOFUzTfet7kZbkZX5KOe3M2NgasYThtXEyWll2kFSpGCzVNEes59lqtGj4eQLiUUa2a4SZ+ZY2uUbUeYvtYedfYTwcXTUFyVjOpcTnGTzN5XyT9/Y8ZD7LSZFlx8qy6e8MPHfsy3i7EAsP2bD1I2pQwcKR7ieI53/aWXS3tHS0QKAAAABYAbAAcgB0FXTKPVAcO9rZ1Y9/2Y0H01f71ZmKf9z5GNjn/AHvki25nl3a4YL4Lb1FrEVDSqzouNWDs4u6+RKvhKl/1jjYf0VkZbaRMI1MqL8SAx+Ir6GH/AKbAzWetTan2J9Vv56rw18SNYhLRmTO8eZYEw8UbRQJudZBeQ6tbFtOwJfvE9SegrCx/Gf1MpNbv6di8FoK2MThkgtO8mPZEn9pnP/tKP5v+Fc8N1k33HvDvjl4Fw434sTARC1nnk2hi3Nzy1MBvpB6DcnYeI0qtRQV+Zo1qypxvzKfw3krhmxOJJeeQ6iWsdN/Ta9rDbYAADYb5jbk80jPhFt55atkjmOM6Cs/E4jkjipU5ELK9Zrdyq2RmNxVqkhC5yfeFuG5MwlPNYEP6WT66E8XI+QNz0B2MHhM7u9izhsM6ru9jtOBwccMaxxKERBZVHID8z1v1rdSSVkbaSirIz16eigFAKAUAoBQCgFAfGUEEEAg7EHqPOgTsc34v4bkw5aTBws0bLZo4AAyd5NYjVbHdAdxyN/KsXGYBSqqaV03qbmFxqqQyVGk1s3z8WX7KooliXso+yQgEJoMZG33kIBB9a2IKKXVVjHqOTk8zu/G5t10RigFAKA4d7Q015hivVFH+hi/MmsrE/uswsa//AJDXgX+T/B1Xf7ZZ/wASr4gbmsWpHrFJx1I7Gx7V7BNEcoscN8SRZb9plkGpzGixRDYyOWb5KLAk9PMkA73DpqMZN9xdwMlDM33fc3OGsommlONxp1TvuqnYRr0AHTba3QeZNSVJObuyVtzlmZP5hjLbCs/E18uiIqlS2iIWR71kuTkyq3cjMdibV3CNzlnjhvIJcwlsCUhU/pZfDrpS/NyPgBuegOvg8G6ju9ixh8M6r7js+XYGOCNYolCIgsqj6knqSbkk7kkmt+MVFWRtRioqy2NmvToUAoBQCgFAKAUAoBQCgFAKAUAoBQFa474ygyuDtJBrka4hhBs0jDnv91BcXbpccyQCByPD5o+OJxLqqtM+oqtyBayAC/korJxH7jMDFa4l+KOnyjuVxlvA0IwuiKXA3NRQwWbUnp4LMYsVlhte21dTwLSFXAWRpYbIIWmSV9zGO6p5A3vqPiR0+fO1vKUcisU1SyE7i8YqLYV5WrKK0OKlRRRXpZ9RvWNVnmZScrs18RNYVzFC5rZHkcuYTaFJWNbGWT9UHkF8XNjbw5nz18FhOkd3sWMPQdWXcdkyvLosPEsUShUUWA/Ek9STuT1r6GMVFWRtRioqyNqvToUAoBQCgFAKAUAoBQCgFAKAUAoBQHiaVUVmYhVUFmY7AAC5JPhagPzrx1PJjp3xD6gp7sSH7kQ9wW6MfebzJHICgNnheG0UA/aUfN6yK3xS+ZgV9cQ/E6jPIAtTUo3RuYanmsQuNzkLsKuXUUfQ0sPZEhhOKoTB2ZXvna9e5k0QVMHJ1M19CKxMxG4rGxnVehgcRhkloRssxPOsac2zBlJtngGojlGpjW2qWG57c1+EeJDgcYHYnsZLJMP2fuv6qTf0LDrW5gquR9zLuEq5JdzO8qwIuNwdwRW0bR9oBQCgFAKAUAoBQCgFAKAUAoBQCgFAVH2p5h2OXuL27V44fVWOqRfjGjj40BxrNM0UrQEvw5yw48WQ/wAwNZFbeR8/PWu/E6JmKXSu4zyo3cNVyNFFzbBOTcVajNSR9NQxEJx3MOW4OTVc0clE9q1oQjdsmcTNtasXGVMzPjOI4hTk7GkZKzHExWfQ9c2PDHMlxXUXY9IPMMFVylUO4ux0r2UcQ9pEcJIe/CLxE/ei5W9V2HoV8DW9g6+eOV7o2cHWzxyPdfQ6DV0uigFAKAUAoBQCgFAKAUAoBQCgFAKA5Z/0hpSuAw5H+VL/ALKcfmaA4BLjmI50B1DhV7vhV/c+i3rGqcz57es/FnT8d7lR1ZWiX5SsiuO9UI4qUWeQxkobM0sTigKkeJlI8q46ctLmth42kNdwoOepUUHNmXHNFDpDsAXIVfU/lUssNFHbopGlO+k1Sq0bFWcLMzwNeqjVjhHqbDXFIysSWIcSyYaZJotnjbUvgehB8iCQfImtHDV3CSkiSnNwkpLkd1yPNUxUCTR+64vbqp5Mp8wbivpYTU4qSN6E1OKkjero7FAKAUAoBQCgFAKAUAoBQCgFAKAr3GHDWHzJEgxGvQkgm7rabsFdACbcrOeXlXaWl2Ryk75UUvH+wvLnuY5MTGTyAdWUfBlJPzrzqjr8mU/hH/GcMOn9I2/pWFNmFDWpfvZ1LMfcqPEfAXanwlUxDc6xHuZ7ZD4mS7Wq3QjdnkVdk7lkbHTHEuqRuQ/Ek9APGtymrJJbmnSjpZFV9q/DM+FlikZzJHItg1rBZF3dfIHmOp38KllTyb8zurTyakdgMxLoNXvDY+fgaz68DPqonMulvWVUjYrcybjFxVclRH5lhbipac7MNG77N89+y4g4eQ2inba/JZeSn0awX10+db/D8RrkfMu4Kvllkez+p2Ctc1hQCgFAKAUAoBQCgFAKAUAoBQHwmgNCeF2OobeHp51PGUYqzKs4Tk8yMOISRFLE8gT8q6zRehw4Tjrc4rwVH/aofJW/1CPzr5p7GXR1mdMzP3KjxPwl2rsU/GtzrGS1M6RBNJ360MOj2nudV9nOHUYdpLDWzlS3XStrD0vfbzr6DCpZbm3hUslyV4qyNMbhpIHsCwujH7rjdG+fPxBI61POOaNiapBTi4n51kwbwuysCrISjr4FTYj51k1FfR7mHK6bjImMtnrLrQK8lZllwktxVGSOos2ZUuK5TJSv5rg+dW6NSxG9Dqfs/wCIfteH0ubzRWSTxYfcf4gG/mG8q+pw1bpYX5m3ha3Sw13RaKsFkUAoBQCgFAKAUAoBQCgFAeJJAOfwFepNnMpJHkgtz2Hh1Pr4V7ojmzluZa5JDRzxrQSnwRj8lNeoirfCcV4FF8UvkjH8B+dYT2Rh4f4kdDzY92osV8JcrbFLx551kR3M6RCIO/WjROqe52HgBbYNfNn/ANYj8q3sJ+35m3hf2/MsdWSycv8Aaxw7Zhi0GzWSa3RuUbn12U+ieJqliqf+aMzH0f8A7F8zm8ZKN5Vl1oX1M3dFiy7EVmVI2OFoTcL3quyaLMOMguK6i7M9aIvKMyfA4lZluVHdkUfejPvD12BHmBWtgsT0cr8juhWdKd+XM7jhp1kRXQhlYBlYciCLgj4V9GnfVG6mmroyV6eigFAKAUAoBQCgFAKAUBryMNY9P+VSJdUik+uZg3/OuLElz4kgJ2/v4161Y8UkyI4ob+y4pjySCVreYRj+VeTeWm7d5DUWa9+SOM+zSbViz5RMf5kFYs42sZlKFmjoudP3aq4t6Eld6FOxjVlR3M9si4h36v0Tqnudh4FH9ij9ZP8AaOK38H+yvn9WbmE/aXz+pP1aLJr4/BpNG8UgujqVYeR22PQ+fSvJJNWZ5KKkmmcDz/KXw8rwye8hsG5alO6OPUWPkbjpWRUhkk4s+dq03RqOL9o1ssntselZteFiOSLNg5qoSR7Fm8TcVwiW5D5pCKsUnqcss/ss4hsTg5D4vAT83T8WH8XgK+jwFe6yP5Glga2nRv5HSq0TRFAKAUAoBQCgFAKAUAoDxJEG5i9eqTWxzKKlua6B7abW89rW8qkeW9yJKdstg7AOAOSj8f8AlRK8bvmG0ppLkiH4ua2WY1vHDzH5owFR1trCK6jfacV9kb/2qU+EYHzYf0rMrR2KjVrHQ8/xFZmLK2IZVsRJWdFFAj4m71XqSJKe52fgkWwUP8Z+bufzr6DCK1JfP6m9hf2l75k5VgsCgKV7Tcg7aHt4x+khB1Ac2i5sPMr7w/iHWq2JpZo5luiljaHSQzLdHHBJpYHodj+VZNWOaJjLVE7g8VWZOBwb/wBvAqLIyRMi82zRVUsxsALk1aw+GlUmox3Z3FOTsiK4fTE4qTtMOrx9laQSnbSRuCSe6OXjW7+kpYaOepVS8Ffy5+hpUuHVsySWvh+TrGXe02JtKyQyX92SSErLGrDmdjqI9AT5dal/W0l8V1/+lb03PoP6bWsrNNvsf1vYueAzGGYXikRwLX0kEi/K45j41aTTV0UZRlF5ZKzNqvTkUAoBQCgFAKAUAoBQCgML4dSbm9+u/Ou1NpWI3Ti3cqftNzqCLBy4dnHbTxskUYBLG4IuQPdXY7mw2NQ1HoyboZzj1fDuv2HJOEcmxsGuWBIpNQFwJF1AC590G559KpRrYSclCpNxfeml6kNbhuIgk2r+Gpsy8RSSMVkjKFeo3XY2O9tjfoagx2FglmpzUl78yhjOH4mnDPODt4fU+HFXFZGSxk2MMUneqxTViSB3Lg4f2KD9y/zJNfQYf9qJv4f9qJM1MTCgFAcD9pHD/wBixB0i0Mt3i8B+un8JIt5FfOs2tSyT02ZjYmh0dS62ZXsHjrjzGxrPq0bMrShZnqXHGvI0kS0MNUrTVOmrt8kfEDSLYDc/e5ny0+HrzrtTjTP0bhn/AJ+jhIZ561Lb8k+73r6EpNii4jwxXsoybyBpu62kbi7KLFj1Ym3TlU8Y06spVaK69tL8vAiqwq4ZRddpxd02k3yfxXXotyO4kzuWZEihkjiijfskghFrqBfWGHvLcW8+e99rOB4epVG6/Wl2vkUcViOgpKpQdk+7V+Hd8vwSGRcMYmQhu0INrauZA8ATe1bMsFSW9zKjxatrlSu93rd+bZ0/hfJ8ThYgi4lyouQjhXW536i4F+gIrjJTirRRHOvVrSz1Hd+CX0SLJkedrOZIzZZoiBIgNxZr6XU9VNj5ggjwJ4nDLryPYyTJauDoUAoBQCgFAKAUBFZ3n0OFsH1PI19EMY1O9udhcAD9piB53ruFNz2OJTUdyhZ3xdm927PDpFGfd21SAeJYtpv/AA7edeSw9Z/DJFuliMDGK6SM2+61vyUD7Ri4XWQhSxKqWm72rkAZGPxJY3NR4jhdOpByqt3X+vLzPaHEnnjRo/C3/l3+FvuZcyzeGUGaEJhsUuzqmwkt0KDn+8PoeWLChWk8td5qaT3exs9SlelS+OTX+Ou67rNW/F1yhpcRLJJ2jWVrWutxfn71ydV79fKpHUhGKjTVkjWw2BnFydWV725WSt2I9pin1WIHqNh8qhlCMtUYPFP/ADMKrc6HVl6Py2ff/wBNnWRUbi4nx2I4dicN+5Bpdu681ofoHg4WwOF/+GM/NQa3aH7cfA0cP+1HwRMVKTCgFAQPG3Dq4/CPDsHHfiY/dkX3b+R3U+RNcVIZlYjq01ONj80YdJFkK6STyZedvW1Z1bKo9YsYXgNbEWz9Veb/AB5sn8LlD7GQaQfGs6ddbRPs8BgcNgoZaK15vdvxf2VkTLmPDrfYtaqyUqjLXWqPuKPnedam53Ph/WtzBYLS72MrifFI0F0cNX6fP8GbIMLM7Bo4ZpW8Qpt8+Qrdp1aFFWTR8hXhicTLNO78dPL+C9YM5nGLmKOID/1JEH0BJqOrxKgt/fnY5hw2q9mvfgj5NxPmK7AI37pYj52qp/VcP2P0/JbXCa1viXv5GjwRnOLGd4cyAjtdcUgHIoylt/RkVvhU6xdOtG0SN4KpR1l6H6Erg5FAKAUAoBQCgMc8wRWdjZVBYnwAFz9KJXBw3hTjmOTEy4rEHvStcX+4g/waDwAH1ueZNaOROGWJSk2p3Za849oGEKWTvnwUX/CoVFQfWdjt5prqxuUjGcRiW4aCXSfGNv6VNGvS/wBl5kTwtb/V+RT8xxMYYmMkeKNzHp1FVq2EoVdVv3e7Grg+LYzC2jJ3XZL87/buMmDxytzP9/OsDEYaVOVj7fA8RpYmGZM20mjJ3YVWcZrZF1zi+ZL4HKMNMN8QoPQEjnUXS1YvYpVZuO0bl14Jw8+CxsEbTtLFOskYQOxVSqmRTpJtyQi48a0sJUm5WZicQ6OrQlKMbNNPbV8t/mdXrTPnRQCgMONdljcr7wVivqAbfWvGextdXOKcP57leHwqX78zAFrAsxY7m/xrEq0c121dn1FTpJTtGSUSFz/iV5tkhcKORKlfxqGGFd7yZZpVqVFaO7Kjj8dKzaTff1/Or9KhBK5Wr8SqPqxVibyfIUUqSAzsNXe5KDsPXkajxOLklbkVKeHim5c3zLzl2WEgBpnA/VU6B8ltWa68p8zuTS2RasBkmEUAtZj4sb/jVmnTpWvJlOdaq3ZHvF5hhI1IAT6UlVpJWihGnVk9Su8NYMY3Mo5o1/RYYl3e22oqVRAfG7BvQeYqzw+EszlbQ7xclCjlb1Z1qtcxxQCgFAKAUAoDXzDCiWKSImwkRoyR0Dgqfxr1OzB+bsl4VcOYgqa0Yo7Nv3lJVrDkNwayMTjZ5st/kbdLDUacVK1+9nRsFwPiQgtiXXyUlR9KijSqtXRzLFwvsRmZcLZkhJTFSMPM3/GvHKcPiVzqNWnLuKbnaSrcYizG2zWF9vQUpVc0uqWGllPPC0WHkNnjjY+aip6sprm/M4pxha8Ur+BZdAMphghw6KtgzFFJJIvt86q1KuU6tpdskpeEQVuXgHXaKIfXTeuOkla9yNVtdma3s9wbrm0YW0qokmo72iDKQGG9gSbL/EfOr2Bk5O9jnGy/su739TtlahhigFAfGFwRcjzHT0vQHM8p9m0mFfuuk0dyTzic3PXmD8/hWbWwtWU7xenkaix0HC1rPzN7OODZp7CMLCOpaRr/AACg3+YqJ4GpKV9l43EMZCC11+RrL7IMM4BnnnaQfei0Rg/Aq1z53q9TwyitWQ1Mc5PSK9+RlxXsuXu9hi5UKjSDIiSXW97HTo5b/M1xUwVOa1PYcQmnqjCPZ1ix/wCdj/0LD/8ASq/9Lh2k39Sj/r6/wZx7PsSfexwA6hYT+JkouFw5s8fEY8oev8G1B7McLe88uIm8VL9mv8gDfzVYp4KlAhnxCo9rIt+XYCKCMRwosaLyVRYeZ8yep5mraSSsinKTk7tmzXpyKAUAoBQCgFAKApvEnAomlM+Gl7CVt3BXUjnxsCCreJHPwvc1Tr4KFV32ZeoY1wjlkroj48mzqMWD4Vx463H0MdVv0VVbSJv1GGlq0/fzMoyDNpNnmw0YPMrrkPy0qPrRYGq/ikePE4ePwxZkg9mWGbfFSS4hjz3MS/AIdXzY1apYOFPvIqmPm9Iqy8zZh9mWVpvHAyHxWWa/8zkVNKjCW5FHF1Y7P0QPs5wesvqxAZtyRJ/wqGWCpS3JFj6q7PI3I+CMGPeWR/JpZLfEKQDSOBoLkcvG1nz9ETeAy+KBdEMaRrzsgC3Pibcz5mrMYqKskVpzlN3k7mzXRyKAUAoBQCgFAKAUAoBQCgFAKAUAoBQCgFAKAUAoBQCgFAKAUAoBQCgFAKAUAoBQCgFAKAUAoBQCgP/Z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10500908" y="-138828"/>
            <a:ext cx="3136168" cy="3173943"/>
            <a:chOff x="5004048" y="196768"/>
            <a:chExt cx="3136168" cy="3173943"/>
          </a:xfrm>
        </p:grpSpPr>
        <p:pic>
          <p:nvPicPr>
            <p:cNvPr id="1034" name="Picture 10" descr="http://1.bp.blogspot.com/-qK3v7mqu5mk/VAivU3efxQI/AAAAAAAAD0M/KCV0d3LQK_Q/s1600/Embarque%2Bvoo%2BDubai.png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63294" y="1418086"/>
              <a:ext cx="2857500" cy="19526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0" name="Picture 26" descr="http://readik.ru/bukvy/b2.jpg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912" b="100000" l="4000" r="94667">
                          <a14:foregroundMark x1="25167" y1="58967" x2="26167" y2="6504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72064" y="880603"/>
              <a:ext cx="1368152" cy="1500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2" name="Picture 28" descr="http://img-fotki.yandex.ru/get/5605/valenta-mog.ba/0_675c2_b7e1e153_L.jpg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4048" y="832068"/>
              <a:ext cx="1304395" cy="11556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20" descr="http://znayka1.ru/wp-content/uploads/2011/08/%D0%91%D0%A3%D0%9A%D0%92%D0%90-%D0%9A.png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6245" y="196768"/>
              <a:ext cx="1515988" cy="15531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Группа 8"/>
          <p:cNvGrpSpPr/>
          <p:nvPr/>
        </p:nvGrpSpPr>
        <p:grpSpPr>
          <a:xfrm>
            <a:off x="10393205" y="2315649"/>
            <a:ext cx="3243871" cy="2545494"/>
            <a:chOff x="4932040" y="1907882"/>
            <a:chExt cx="3243871" cy="2545494"/>
          </a:xfrm>
        </p:grpSpPr>
        <p:pic>
          <p:nvPicPr>
            <p:cNvPr id="1054" name="Picture 30" descr="http://pixabay.com/static/uploads/photo/2012/04/02/12/37/motorcycle-24371_640.png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932040" y="2831440"/>
              <a:ext cx="3243871" cy="16219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6" name="Picture 22" descr="http://homeplants004.more-flowers.ru/wp-content/uploads/2014/08/bukvy-7.jpg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6176" y="1907882"/>
              <a:ext cx="1563740" cy="16732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Группа 9"/>
          <p:cNvGrpSpPr/>
          <p:nvPr/>
        </p:nvGrpSpPr>
        <p:grpSpPr>
          <a:xfrm>
            <a:off x="11447108" y="2386626"/>
            <a:ext cx="3332533" cy="2550217"/>
            <a:chOff x="1069975" y="1885169"/>
            <a:chExt cx="3332533" cy="2550217"/>
          </a:xfrm>
        </p:grpSpPr>
        <p:pic>
          <p:nvPicPr>
            <p:cNvPr id="1056" name="Picture 32" descr="http://pixabay.com/static/uploads/photo/2014/04/03/09/59/motorcycle-309527_640.png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069975" y="2769119"/>
              <a:ext cx="3332533" cy="16662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60" name="Picture 36" descr="http://readik.ru/bukvy/f3.jpg"/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ackgroundRemoval t="7167" b="90000" l="0" r="100000">
                          <a14:foregroundMark x1="20833" y1="37333" x2="19167" y2="41500"/>
                          <a14:foregroundMark x1="15333" y1="39000" x2="14833" y2="41667"/>
                          <a14:foregroundMark x1="20000" y1="43333" x2="21833" y2="45000"/>
                          <a14:backgroundMark x1="91000" y1="46000" x2="86833" y2="53500"/>
                          <a14:backgroundMark x1="24500" y1="33500" x2="23833" y2="405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123728" y="1885169"/>
              <a:ext cx="1851304" cy="1851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75983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37 -0.00679 L -2.02795 -0.06513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066" y="-293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accel="50000" decel="5000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-1.6309 -0.0895 L -1.2217 0.17994 C -1.13576 0.24012 -1.00746 0.27438 -0.87396 0.27438 C -0.72083 0.27438 -0.5993 0.24012 -0.51354 0.17994 L -0.1033 -0.0895 " pathEditMode="relative" rAng="0" ptsTypes="FffFF">
                                      <p:cBhvr>
                                        <p:cTn id="8" dur="1075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372" y="1817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13250"/>
                                  </p:stCondLst>
                                  <p:childTnLst>
                                    <p:animMotion origin="layout" path="M 1.11111E-6 -8.64198E-7 L -1.69583 0.01235 " pathEditMode="relative" rAng="0" ptsTypes="AA">
                                      <p:cBhvr>
                                        <p:cTn id="10" dur="1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792" y="6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60494E-6 L -1.79236 -0.0858 " pathEditMode="relative" rAng="0" ptsTypes="AA">
                                      <p:cBhvr>
                                        <p:cTn id="14" dur="10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618" y="-42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658" y="156953"/>
            <a:ext cx="6069807" cy="451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83147" y="1718692"/>
            <a:ext cx="5788260" cy="30881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6624"/>
          <a:stretch/>
        </p:blipFill>
        <p:spPr bwMode="auto">
          <a:xfrm>
            <a:off x="1487363" y="1866156"/>
            <a:ext cx="6069807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936631" y="1954219"/>
            <a:ext cx="705604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Аа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Бб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Вв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Дд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Ее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Ёё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Жж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Зз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Ии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Йй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Кк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Лл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Мм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Нн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Пп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Рр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Уу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Фф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Хх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Цц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Чч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Шш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Щщ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ъ 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ы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ь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Ээ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Юю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Яя</a:t>
            </a:r>
            <a:endParaRPr lang="ru-RU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07" y="3327660"/>
            <a:ext cx="1656184" cy="133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56810" y="3911701"/>
            <a:ext cx="932166" cy="75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6707435" y="4147603"/>
            <a:ext cx="1093150" cy="5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5652120" y="3911701"/>
            <a:ext cx="1511658" cy="770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5383089" y="4266578"/>
            <a:ext cx="815606" cy="415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713032" y="4095750"/>
            <a:ext cx="1093150" cy="5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3266314" y="4374418"/>
            <a:ext cx="567292" cy="2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4815797" y="4403741"/>
            <a:ext cx="567292" cy="2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6850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658" y="156953"/>
            <a:ext cx="6069807" cy="451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83147" y="1718692"/>
            <a:ext cx="5788260" cy="30881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6624"/>
          <a:stretch/>
        </p:blipFill>
        <p:spPr bwMode="auto">
          <a:xfrm>
            <a:off x="1487363" y="1866156"/>
            <a:ext cx="6069807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936631" y="2007820"/>
            <a:ext cx="705604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Бв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Дд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Ее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Ёё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Жж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Зз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Ии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Йй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Кк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Лл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Мм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Нн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Пп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Рр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Уу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Фф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Хх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Цц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Чч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Шш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Щщ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Ъ Ы Ь </a:t>
            </a: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 Ю Я</a:t>
            </a:r>
            <a:endParaRPr lang="ru-RU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07" y="3327660"/>
            <a:ext cx="1656184" cy="133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56810" y="3911701"/>
            <a:ext cx="932166" cy="75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6707435" y="4147603"/>
            <a:ext cx="1093150" cy="5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5652120" y="3911701"/>
            <a:ext cx="1511658" cy="770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5105545" y="4125074"/>
            <a:ext cx="1093150" cy="5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713032" y="4095750"/>
            <a:ext cx="1093150" cy="5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3266314" y="4374418"/>
            <a:ext cx="567292" cy="2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4815797" y="4403741"/>
            <a:ext cx="567292" cy="2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48400" y="538844"/>
            <a:ext cx="8640960" cy="4065811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Орфографический словарь Этот современный иллюстрированный словарь серии &quot;Мой первый школьный словарь&quot; содержит перечень слов в и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490" y="1105685"/>
            <a:ext cx="1893600" cy="2710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8" name="Picture 4" descr="Children Reading Clipart Pictures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62"/>
          <a:stretch/>
        </p:blipFill>
        <p:spPr bwMode="auto">
          <a:xfrm>
            <a:off x="2586284" y="1113222"/>
            <a:ext cx="3982097" cy="26957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30" name="Picture 6" descr="Секреты красоты - Классный журнал для 1-4 классов - Фантастика - Зарубежные - Художественные фильмы - Видео - Магазин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3394" y="1105685"/>
            <a:ext cx="1894267" cy="27103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9" name="Скругленный прямоугольник 18"/>
          <p:cNvSpPr/>
          <p:nvPr/>
        </p:nvSpPr>
        <p:spPr>
          <a:xfrm>
            <a:off x="2733845" y="339502"/>
            <a:ext cx="3528392" cy="50405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877" y="35954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94085" y="35856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7799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4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4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4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658" y="156953"/>
            <a:ext cx="6069807" cy="451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83147" y="1718692"/>
            <a:ext cx="5788260" cy="30881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6624"/>
          <a:stretch/>
        </p:blipFill>
        <p:spPr bwMode="auto">
          <a:xfrm>
            <a:off x="1487363" y="1866156"/>
            <a:ext cx="6069807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936631" y="2007820"/>
            <a:ext cx="705604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Бв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Дд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Ее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Ёё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Жж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Зз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Ии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Йй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Кк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Лл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Мм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Нн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Пп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Рр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Уу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Фф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Хх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Цц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Чч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Шш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Щщ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Ъ Ы Ь </a:t>
            </a: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 Ю Я</a:t>
            </a:r>
            <a:endParaRPr lang="ru-RU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07" y="3327660"/>
            <a:ext cx="1656184" cy="133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56810" y="3911701"/>
            <a:ext cx="932166" cy="75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6707435" y="4147603"/>
            <a:ext cx="1093150" cy="5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5652120" y="3911701"/>
            <a:ext cx="1511658" cy="770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5105545" y="4125074"/>
            <a:ext cx="1093150" cy="5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713032" y="4095750"/>
            <a:ext cx="1093150" cy="5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3266314" y="4374418"/>
            <a:ext cx="567292" cy="2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4815797" y="4403741"/>
            <a:ext cx="567292" cy="2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48400" y="538844"/>
            <a:ext cx="8640960" cy="4065811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187624" y="832811"/>
            <a:ext cx="7056040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4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Аа</a:t>
            </a:r>
            <a:r>
              <a:rPr lang="ru-RU" sz="4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Бб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Вв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Гг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Дд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Ее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Ёё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Жж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Зз</a:t>
            </a:r>
            <a:endParaRPr lang="ru-RU" sz="44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635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Ии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Йй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Кк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Лл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Мм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Нн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Пп</a:t>
            </a:r>
            <a:endParaRPr lang="ru-RU" sz="44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635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Рр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Тт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Уу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Фф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Хх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Цц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Чч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Шш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Щщ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ъ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ы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ь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Ээ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Юю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Яя</a:t>
            </a:r>
            <a:endParaRPr lang="ru-RU" sz="4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635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4872" l="1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369" y="2798355"/>
            <a:ext cx="1704431" cy="172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238846" y="3047652"/>
            <a:ext cx="15126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smtClean="0">
                <a:solidFill>
                  <a:schemeClr val="bg1"/>
                </a:solidFill>
              </a:rPr>
              <a:t>33</a:t>
            </a:r>
            <a:endParaRPr lang="ru-RU" sz="7200" dirty="0">
              <a:solidFill>
                <a:schemeClr val="bg1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2733845" y="339502"/>
            <a:ext cx="3528392" cy="50405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877" y="35954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94085" y="35856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935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658" y="156953"/>
            <a:ext cx="6069807" cy="451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83147" y="1718692"/>
            <a:ext cx="5788260" cy="30881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6624"/>
          <a:stretch/>
        </p:blipFill>
        <p:spPr bwMode="auto">
          <a:xfrm>
            <a:off x="1487363" y="1866156"/>
            <a:ext cx="6069807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936631" y="2007820"/>
            <a:ext cx="705604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Бв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Дд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Ее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Ёё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Жж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Зз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Ии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Йй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Кк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Лл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Мм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Нн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Пп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Рр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Уу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Фф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Хх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Цц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Чч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Шш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Щщ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Ъ Ы Ь </a:t>
            </a: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 Ю Я</a:t>
            </a:r>
            <a:endParaRPr lang="ru-RU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07" y="3327660"/>
            <a:ext cx="1656184" cy="133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56810" y="3911701"/>
            <a:ext cx="932166" cy="75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6707435" y="4147603"/>
            <a:ext cx="1093150" cy="5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5652120" y="3911701"/>
            <a:ext cx="1511658" cy="770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5105545" y="4125074"/>
            <a:ext cx="1093150" cy="5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713032" y="4095750"/>
            <a:ext cx="1093150" cy="5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3266314" y="4374418"/>
            <a:ext cx="567292" cy="2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4815797" y="4403741"/>
            <a:ext cx="567292" cy="2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48400" y="538844"/>
            <a:ext cx="8640960" cy="4065811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187624" y="831600"/>
            <a:ext cx="7056040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4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Аа</a:t>
            </a:r>
            <a:r>
              <a:rPr lang="ru-RU" sz="4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Бб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Вв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Гг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Дд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Ее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Ёё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Жж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Зз</a:t>
            </a:r>
            <a:endParaRPr lang="ru-RU" sz="44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635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Ии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Йй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Кк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Лл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Мм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Нн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Пп</a:t>
            </a:r>
            <a:endParaRPr lang="ru-RU" sz="44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635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Рр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Тт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Уу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Фф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Хх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Цц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Чч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Шш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Щщ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ъ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ы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ь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Ээ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Юю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Яя</a:t>
            </a:r>
            <a:endParaRPr lang="ru-RU" sz="4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635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249" y="2790740"/>
            <a:ext cx="1704431" cy="172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987448" y="3001813"/>
            <a:ext cx="15126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chemeClr val="bg1"/>
                </a:solidFill>
              </a:rPr>
              <a:t>21</a:t>
            </a:r>
            <a:endParaRPr lang="ru-RU" sz="7200" b="1" dirty="0">
              <a:solidFill>
                <a:schemeClr val="bg1"/>
              </a:solidFill>
            </a:endParaRPr>
          </a:p>
        </p:txBody>
      </p:sp>
      <p:pic>
        <p:nvPicPr>
          <p:cNvPr id="18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4872" l="1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709257"/>
            <a:ext cx="1704431" cy="172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1049843" y="2925315"/>
            <a:ext cx="15126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chemeClr val="bg1"/>
                </a:solidFill>
              </a:rPr>
              <a:t>10</a:t>
            </a:r>
            <a:endParaRPr lang="ru-RU" sz="7200" b="1" dirty="0">
              <a:solidFill>
                <a:schemeClr val="bg1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2733845" y="339502"/>
            <a:ext cx="3528392" cy="50405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877" y="35954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94085" y="35856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1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  <a14:imgEffect>
                      <a14:artisticPaintBrush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7556" y="2018556"/>
            <a:ext cx="852216" cy="864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7992671" y="2007820"/>
            <a:ext cx="15126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</a:rPr>
              <a:t>2</a:t>
            </a:r>
            <a:endParaRPr lang="ru-RU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259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2" grpId="0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703" y="156953"/>
            <a:ext cx="6069807" cy="451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45192" y="1718692"/>
            <a:ext cx="5788260" cy="30881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6624"/>
          <a:stretch/>
        </p:blipFill>
        <p:spPr bwMode="auto">
          <a:xfrm>
            <a:off x="1449408" y="1866156"/>
            <a:ext cx="6069807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898676" y="2007820"/>
            <a:ext cx="705604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Бв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Дд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Ее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Ёё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Жж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Зз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Ии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Йй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Кк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Лл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Мм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Нн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Пп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Рр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Уу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Фф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Хх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Цц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Чч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Шш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Щщ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Ъ Ы Ь </a:t>
            </a: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 Ю Я</a:t>
            </a:r>
            <a:endParaRPr lang="ru-RU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652" y="3327660"/>
            <a:ext cx="1656184" cy="133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18855" y="3911701"/>
            <a:ext cx="932166" cy="75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675077" y="4095750"/>
            <a:ext cx="1093150" cy="5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3228359" y="4374418"/>
            <a:ext cx="567292" cy="2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51520" y="538844"/>
            <a:ext cx="8640960" cy="4065811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8" name="Picture 4" descr="МБУ лицей 19 г.о. Тольятти - Школьный портал - Новости - Красная лента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57" b="95630" l="26012" r="77649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5" r="16247"/>
          <a:stretch/>
        </p:blipFill>
        <p:spPr bwMode="auto">
          <a:xfrm rot="228276">
            <a:off x="882098" y="1854211"/>
            <a:ext cx="1346237" cy="2701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4872" l="1000" r="10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487" y="716550"/>
            <a:ext cx="1704431" cy="172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913028" y="1002893"/>
            <a:ext cx="15126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err="1" smtClean="0">
                <a:solidFill>
                  <a:schemeClr val="bg1"/>
                </a:solidFill>
              </a:rPr>
              <a:t>Аа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30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142" y="2709463"/>
            <a:ext cx="963119" cy="976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97603" y="2868021"/>
            <a:ext cx="82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[</a:t>
            </a:r>
            <a:r>
              <a:rPr lang="ru-RU" sz="3200" b="1" dirty="0">
                <a:solidFill>
                  <a:schemeClr val="bg1"/>
                </a:solidFill>
              </a:rPr>
              <a:t>а</a:t>
            </a:r>
            <a:r>
              <a:rPr lang="en-US" sz="3200" b="1" dirty="0" smtClean="0">
                <a:solidFill>
                  <a:schemeClr val="bg1"/>
                </a:solidFill>
              </a:rPr>
              <a:t>]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33845" y="339502"/>
            <a:ext cx="3528392" cy="50405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6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877" y="35954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94085" y="35856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453262" y="1347707"/>
            <a:ext cx="2690738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6000" b="1" dirty="0" smtClean="0">
                <a:solidFill>
                  <a:sysClr val="windowText" lastClr="000000"/>
                </a:solidFill>
              </a:rPr>
              <a:t>А</a:t>
            </a:r>
            <a:r>
              <a:rPr lang="ru-RU" sz="6000" b="1" dirty="0" smtClean="0"/>
              <a:t>лёша</a:t>
            </a:r>
            <a:endParaRPr lang="ru-RU" sz="60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6787058" y="2696970"/>
            <a:ext cx="265247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6000" b="1" dirty="0" smtClean="0">
                <a:solidFill>
                  <a:sysClr val="windowText" lastClr="000000"/>
                </a:solidFill>
              </a:rPr>
              <a:t>а</a:t>
            </a:r>
            <a:r>
              <a:rPr lang="ru-RU" sz="6000" b="1" dirty="0" smtClean="0"/>
              <a:t>ист</a:t>
            </a:r>
            <a:endParaRPr lang="ru-RU" sz="6000" b="1" dirty="0"/>
          </a:p>
        </p:txBody>
      </p:sp>
      <p:pic>
        <p:nvPicPr>
          <p:cNvPr id="41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3478" y="3003427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2151320" y="1527525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29383" y="1532859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5429382" y="3003426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Box 44"/>
          <p:cNvSpPr txBox="1"/>
          <p:nvPr/>
        </p:nvSpPr>
        <p:spPr>
          <a:xfrm>
            <a:off x="4067944" y="123344"/>
            <a:ext cx="1214979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600" dirty="0">
                <a:solidFill>
                  <a:srgbClr val="800000"/>
                </a:solidFill>
              </a:rPr>
              <a:t> </a:t>
            </a:r>
            <a:r>
              <a:rPr lang="ru-RU" sz="3600" dirty="0" smtClean="0">
                <a:solidFill>
                  <a:srgbClr val="800000"/>
                </a:solidFill>
              </a:rPr>
              <a:t> </a:t>
            </a:r>
            <a:r>
              <a:rPr lang="ru-RU" sz="4800" b="1" dirty="0"/>
              <a:t>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5592" y="1178323"/>
            <a:ext cx="2872126" cy="31621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6" descr="банты - МОДА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2000" r="96800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3469" y="2193941"/>
            <a:ext cx="821247" cy="82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8135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658" y="156953"/>
            <a:ext cx="6069807" cy="451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83147" y="1718692"/>
            <a:ext cx="5788260" cy="30881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6624"/>
          <a:stretch/>
        </p:blipFill>
        <p:spPr bwMode="auto">
          <a:xfrm>
            <a:off x="1487363" y="1866156"/>
            <a:ext cx="6069807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936631" y="2007820"/>
            <a:ext cx="705604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Бв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Дд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Ее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Ёё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Жж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Зз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Ии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Йй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Кк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Лл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Мм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Нн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Пп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Рр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Уу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Фф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Хх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Цц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Чч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Шш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Щщ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Ъ Ы Ь </a:t>
            </a: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 Ю Я</a:t>
            </a:r>
            <a:endParaRPr lang="ru-RU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07" y="3327660"/>
            <a:ext cx="1656184" cy="133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56810" y="3911701"/>
            <a:ext cx="932166" cy="75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713032" y="4095750"/>
            <a:ext cx="1093150" cy="5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3266314" y="4374418"/>
            <a:ext cx="567292" cy="2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48400" y="538844"/>
            <a:ext cx="8640960" cy="4065811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Picture 2" descr="http://www.stihi.ru/pics/2014/01/17/854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845" y="1124807"/>
            <a:ext cx="3257913" cy="31714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МБУ лицей 19 г.о. Тольятти - Школьный портал - Новости - Красная лента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057" b="95630" l="26012" r="77649">
                        <a14:backgroundMark x1="43160" y1="50129" x2="43160" y2="50129"/>
                      </a14:backgroundRemoval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5" r="16247"/>
          <a:stretch/>
        </p:blipFill>
        <p:spPr bwMode="auto">
          <a:xfrm rot="228276">
            <a:off x="1036889" y="1746002"/>
            <a:ext cx="1064445" cy="2135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0" cstate="print">
            <a:grayscl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42" y="716550"/>
            <a:ext cx="1704431" cy="172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2" cstate="print">
            <a:grayscl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60" y="3106460"/>
            <a:ext cx="1054824" cy="106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881844" y="989512"/>
            <a:ext cx="15126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err="1" smtClean="0">
                <a:solidFill>
                  <a:schemeClr val="bg1"/>
                </a:solidFill>
              </a:rPr>
              <a:t>Б</a:t>
            </a:r>
            <a:r>
              <a:rPr lang="ru-RU" sz="7200" dirty="0" err="1">
                <a:solidFill>
                  <a:schemeClr val="bg1"/>
                </a:solidFill>
              </a:rPr>
              <a:t>б</a:t>
            </a:r>
            <a:endParaRPr lang="ru-RU" sz="72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5271" y="3345837"/>
            <a:ext cx="703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[</a:t>
            </a:r>
            <a:r>
              <a:rPr lang="ru-RU" sz="2800" b="1" dirty="0">
                <a:solidFill>
                  <a:schemeClr val="bg1"/>
                </a:solidFill>
              </a:rPr>
              <a:t>б</a:t>
            </a:r>
            <a:r>
              <a:rPr lang="en-US" sz="2800" b="1" dirty="0" smtClean="0">
                <a:solidFill>
                  <a:schemeClr val="bg1"/>
                </a:solidFill>
              </a:rPr>
              <a:t>]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71800" y="339502"/>
            <a:ext cx="3528392" cy="50405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6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5954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932040" y="35856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998604" y="176031"/>
            <a:ext cx="1214979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600" dirty="0" smtClean="0">
                <a:solidFill>
                  <a:srgbClr val="800000"/>
                </a:solidFill>
              </a:rPr>
              <a:t>  </a:t>
            </a:r>
            <a:r>
              <a:rPr lang="ru-RU" sz="4800" b="1" dirty="0" smtClean="0"/>
              <a:t>бэ</a:t>
            </a:r>
            <a:endParaRPr lang="ru-RU" sz="4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444591" y="2912161"/>
            <a:ext cx="2917987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800" b="1" dirty="0" smtClean="0"/>
              <a:t>барабан</a:t>
            </a:r>
            <a:endParaRPr lang="ru-RU" sz="48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6628480" y="1187559"/>
            <a:ext cx="265247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800" b="1" dirty="0" smtClean="0"/>
              <a:t>Борис</a:t>
            </a:r>
            <a:endParaRPr lang="ru-RU" sz="4800" b="1" dirty="0"/>
          </a:p>
        </p:txBody>
      </p:sp>
      <p:pic>
        <p:nvPicPr>
          <p:cNvPr id="41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49893" y="2986195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2161432" y="1532859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55857" y="1556486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5455858" y="3011092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2" cstate="print">
            <a:grayscl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328" y="3072651"/>
            <a:ext cx="1054824" cy="106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1688595" y="3327660"/>
            <a:ext cx="1018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[</a:t>
            </a:r>
            <a:r>
              <a:rPr lang="ru-RU" sz="2800" b="1" dirty="0" smtClean="0">
                <a:solidFill>
                  <a:schemeClr val="bg1"/>
                </a:solidFill>
              </a:rPr>
              <a:t>б’</a:t>
            </a:r>
            <a:r>
              <a:rPr lang="en-US" sz="2800" b="1" dirty="0" smtClean="0">
                <a:solidFill>
                  <a:schemeClr val="bg1"/>
                </a:solidFill>
              </a:rPr>
              <a:t>]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31" name="Picture 6" descr="банты - МОДА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2000" r="96800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3468" y="2143892"/>
            <a:ext cx="821247" cy="82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77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658" y="156953"/>
            <a:ext cx="6069807" cy="451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83147" y="1718692"/>
            <a:ext cx="5788260" cy="30881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6624"/>
          <a:stretch/>
        </p:blipFill>
        <p:spPr bwMode="auto">
          <a:xfrm>
            <a:off x="1487363" y="1866156"/>
            <a:ext cx="6069807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936631" y="2007820"/>
            <a:ext cx="705604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Бв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Дд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Ее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Ёё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Жж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Зз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Ии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Йй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Кк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Лл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Мм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Нн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Пп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Рр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Уу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Фф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Хх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Цц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Чч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Шш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Щщ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Ъ Ы Ь </a:t>
            </a: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 Ю Я</a:t>
            </a:r>
            <a:endParaRPr lang="ru-RU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07" y="3327660"/>
            <a:ext cx="1656184" cy="133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56810" y="3911701"/>
            <a:ext cx="932166" cy="75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713032" y="4095750"/>
            <a:ext cx="1093150" cy="5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3266314" y="4374418"/>
            <a:ext cx="567292" cy="2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48400" y="538844"/>
            <a:ext cx="8640960" cy="4065811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8" name="Picture 4" descr="МБУ лицей 19 г.о. Тольятти - Школьный портал - Новости - Красная лента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57" b="95630" l="26012" r="77649">
                        <a14:backgroundMark x1="43160" y1="50129" x2="43160" y2="50129"/>
                      </a14:backgroundRemoval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5" r="16247"/>
          <a:stretch/>
        </p:blipFill>
        <p:spPr bwMode="auto">
          <a:xfrm rot="228276">
            <a:off x="1036889" y="1746002"/>
            <a:ext cx="1064445" cy="2135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9" cstate="print">
            <a:grayscl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42" y="716550"/>
            <a:ext cx="1704431" cy="172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1" cstate="print">
            <a:grayscl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60" y="3106460"/>
            <a:ext cx="1054824" cy="106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881844" y="989512"/>
            <a:ext cx="15126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err="1" smtClean="0">
                <a:solidFill>
                  <a:schemeClr val="bg1"/>
                </a:solidFill>
              </a:rPr>
              <a:t>В</a:t>
            </a:r>
            <a:r>
              <a:rPr lang="ru-RU" sz="7200" dirty="0" err="1">
                <a:solidFill>
                  <a:schemeClr val="bg1"/>
                </a:solidFill>
              </a:rPr>
              <a:t>в</a:t>
            </a:r>
            <a:endParaRPr lang="ru-RU" sz="72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5271" y="3345837"/>
            <a:ext cx="703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[</a:t>
            </a:r>
            <a:r>
              <a:rPr lang="ru-RU" sz="2800" b="1" dirty="0" smtClean="0">
                <a:solidFill>
                  <a:schemeClr val="bg1"/>
                </a:solidFill>
              </a:rPr>
              <a:t>в</a:t>
            </a:r>
            <a:r>
              <a:rPr lang="en-US" sz="2800" b="1" dirty="0" smtClean="0">
                <a:solidFill>
                  <a:schemeClr val="bg1"/>
                </a:solidFill>
              </a:rPr>
              <a:t>]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71800" y="339502"/>
            <a:ext cx="3528392" cy="50405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6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5954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932040" y="35856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914776" y="31012"/>
            <a:ext cx="1214979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600" b="1" dirty="0">
                <a:solidFill>
                  <a:srgbClr val="800000"/>
                </a:solidFill>
              </a:rPr>
              <a:t> </a:t>
            </a:r>
            <a:r>
              <a:rPr lang="ru-RU" sz="3600" b="1" dirty="0" smtClean="0">
                <a:solidFill>
                  <a:srgbClr val="800000"/>
                </a:solidFill>
              </a:rPr>
              <a:t> </a:t>
            </a:r>
            <a:r>
              <a:rPr lang="ru-RU" sz="6000" b="1" dirty="0" smtClean="0"/>
              <a:t>вэ</a:t>
            </a:r>
            <a:endParaRPr lang="ru-RU" sz="6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716296" y="2857744"/>
            <a:ext cx="2389801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6000" b="1" dirty="0" smtClean="0"/>
              <a:t>волк</a:t>
            </a:r>
            <a:endParaRPr lang="ru-RU" sz="60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6691963" y="1327659"/>
            <a:ext cx="265247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6000" b="1" dirty="0" smtClean="0"/>
              <a:t>Вика</a:t>
            </a:r>
            <a:endParaRPr lang="ru-RU" sz="6000" b="1" dirty="0"/>
          </a:p>
        </p:txBody>
      </p:sp>
      <p:pic>
        <p:nvPicPr>
          <p:cNvPr id="41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30475" y="3028207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2130474" y="1532859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83324" y="1512811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5468441" y="3041577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1" cstate="print">
            <a:grayscl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328" y="3072651"/>
            <a:ext cx="1054824" cy="106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1688595" y="3327660"/>
            <a:ext cx="1018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[</a:t>
            </a:r>
            <a:r>
              <a:rPr lang="ru-RU" sz="2800" b="1" dirty="0">
                <a:solidFill>
                  <a:schemeClr val="bg1"/>
                </a:solidFill>
              </a:rPr>
              <a:t>в</a:t>
            </a:r>
            <a:r>
              <a:rPr lang="ru-RU" sz="2800" b="1" dirty="0" smtClean="0">
                <a:solidFill>
                  <a:schemeClr val="bg1"/>
                </a:solidFill>
              </a:rPr>
              <a:t>’</a:t>
            </a:r>
            <a:r>
              <a:rPr lang="en-US" sz="2800" b="1" dirty="0" smtClean="0">
                <a:solidFill>
                  <a:schemeClr val="bg1"/>
                </a:solidFill>
              </a:rPr>
              <a:t>]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2702" y="1166482"/>
            <a:ext cx="2985456" cy="31211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6" descr="банты - МОДА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2000" r="96800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841" y="2285213"/>
            <a:ext cx="821247" cy="82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2209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658" y="156953"/>
            <a:ext cx="6069807" cy="451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83147" y="1718692"/>
            <a:ext cx="5788260" cy="30881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6624"/>
          <a:stretch/>
        </p:blipFill>
        <p:spPr bwMode="auto">
          <a:xfrm>
            <a:off x="1487363" y="1866156"/>
            <a:ext cx="6069807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936631" y="2007820"/>
            <a:ext cx="705604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Бв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Дд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Ее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Ёё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Жж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Зз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Ии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Йй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Кк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Лл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Мм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Нн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Пп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Рр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Уу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Фф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Хх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Цц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Чч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Шш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Щщ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Ъ Ы Ь </a:t>
            </a: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 Ю Я</a:t>
            </a:r>
            <a:endParaRPr lang="ru-RU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07" y="3327660"/>
            <a:ext cx="1656184" cy="133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56810" y="3911701"/>
            <a:ext cx="932166" cy="75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713032" y="4095750"/>
            <a:ext cx="1093150" cy="5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3266314" y="4374418"/>
            <a:ext cx="567292" cy="2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48400" y="538844"/>
            <a:ext cx="8640960" cy="4065811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8" name="Picture 4" descr="МБУ лицей 19 г.о. Тольятти - Школьный портал - Новости - Красная лента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57" b="95630" l="26012" r="77649">
                        <a14:backgroundMark x1="43160" y1="50129" x2="43160" y2="50129"/>
                      </a14:backgroundRemoval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5" r="16247"/>
          <a:stretch/>
        </p:blipFill>
        <p:spPr bwMode="auto">
          <a:xfrm rot="228276">
            <a:off x="1036889" y="1746002"/>
            <a:ext cx="1064445" cy="2135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9" cstate="print">
            <a:grayscl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42" y="716550"/>
            <a:ext cx="1704431" cy="172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1" cstate="print">
            <a:grayscl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60" y="3106460"/>
            <a:ext cx="1054824" cy="106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1059706" y="969374"/>
            <a:ext cx="15126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err="1" smtClean="0">
                <a:solidFill>
                  <a:schemeClr val="bg1"/>
                </a:solidFill>
              </a:rPr>
              <a:t>Гг</a:t>
            </a:r>
            <a:endParaRPr lang="ru-RU" sz="72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5271" y="3345837"/>
            <a:ext cx="703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[</a:t>
            </a:r>
            <a:r>
              <a:rPr lang="ru-RU" sz="2800" b="1" dirty="0">
                <a:solidFill>
                  <a:schemeClr val="bg1"/>
                </a:solidFill>
              </a:rPr>
              <a:t>г</a:t>
            </a:r>
            <a:r>
              <a:rPr lang="en-US" sz="2800" b="1" dirty="0" smtClean="0">
                <a:solidFill>
                  <a:schemeClr val="bg1"/>
                </a:solidFill>
              </a:rPr>
              <a:t>]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71800" y="339502"/>
            <a:ext cx="3528392" cy="50405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6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5954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932040" y="35856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964510" y="31012"/>
            <a:ext cx="1214979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600" dirty="0">
                <a:solidFill>
                  <a:srgbClr val="800000"/>
                </a:solidFill>
              </a:rPr>
              <a:t> </a:t>
            </a:r>
            <a:r>
              <a:rPr lang="ru-RU" sz="3600" dirty="0" smtClean="0">
                <a:solidFill>
                  <a:srgbClr val="800000"/>
                </a:solidFill>
              </a:rPr>
              <a:t> </a:t>
            </a:r>
            <a:r>
              <a:rPr lang="ru-RU" sz="6000" b="1" dirty="0" smtClean="0"/>
              <a:t>гэ</a:t>
            </a:r>
            <a:endParaRPr lang="ru-RU" sz="6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459573" y="2777260"/>
            <a:ext cx="2389801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6000" b="1" dirty="0" smtClean="0"/>
              <a:t>гитара</a:t>
            </a:r>
            <a:endParaRPr lang="ru-RU" sz="60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6664817" y="1347707"/>
            <a:ext cx="265247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6000" b="1" dirty="0" smtClean="0"/>
              <a:t>Галя</a:t>
            </a:r>
            <a:endParaRPr lang="ru-RU" sz="6000" b="1" dirty="0"/>
          </a:p>
        </p:txBody>
      </p:sp>
      <p:pic>
        <p:nvPicPr>
          <p:cNvPr id="41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68535" y="3028206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2161432" y="1543478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40626" y="1532859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5440625" y="3028206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1" cstate="print">
            <a:grayscl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328" y="3072651"/>
            <a:ext cx="1054824" cy="106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1688595" y="3327660"/>
            <a:ext cx="1018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[</a:t>
            </a:r>
            <a:r>
              <a:rPr lang="ru-RU" sz="2800" b="1" dirty="0" smtClean="0">
                <a:solidFill>
                  <a:schemeClr val="bg1"/>
                </a:solidFill>
              </a:rPr>
              <a:t>г’</a:t>
            </a:r>
            <a:r>
              <a:rPr lang="en-US" sz="2800" b="1" dirty="0" smtClean="0">
                <a:solidFill>
                  <a:schemeClr val="bg1"/>
                </a:solidFill>
              </a:rPr>
              <a:t>]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0057" y="1025131"/>
            <a:ext cx="2865936" cy="33414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6" descr="банты - МОДА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2000" r="96800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209894"/>
            <a:ext cx="821247" cy="82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423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658" y="156953"/>
            <a:ext cx="6069807" cy="451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83147" y="1718692"/>
            <a:ext cx="5788260" cy="30881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6624"/>
          <a:stretch/>
        </p:blipFill>
        <p:spPr bwMode="auto">
          <a:xfrm>
            <a:off x="1487363" y="1866156"/>
            <a:ext cx="6069807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936631" y="2007820"/>
            <a:ext cx="705604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Бв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Дд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Ее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Ёё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Жж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Зз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Ии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Йй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Кк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Лл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Мм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Нн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Пп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Рр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Уу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Фф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Хх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Цц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Чч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Шш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Щщ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Ъ Ы Ь </a:t>
            </a: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 Ю Я</a:t>
            </a:r>
            <a:endParaRPr lang="ru-RU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07" y="3327660"/>
            <a:ext cx="1656184" cy="133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56810" y="3911701"/>
            <a:ext cx="932166" cy="75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713032" y="4095750"/>
            <a:ext cx="1093150" cy="5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3266314" y="4374418"/>
            <a:ext cx="567292" cy="2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48400" y="538844"/>
            <a:ext cx="8640960" cy="4065811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8" name="Picture 4" descr="МБУ лицей 19 г.о. Тольятти - Школьный портал - Новости - Красная лента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57" b="95630" l="26012" r="77649">
                        <a14:backgroundMark x1="43160" y1="50129" x2="43160" y2="50129"/>
                      </a14:backgroundRemoval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5" r="16247"/>
          <a:stretch/>
        </p:blipFill>
        <p:spPr bwMode="auto">
          <a:xfrm rot="228276">
            <a:off x="1036889" y="1746002"/>
            <a:ext cx="1064445" cy="2135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9" cstate="print">
            <a:grayscl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42" y="716550"/>
            <a:ext cx="1704431" cy="172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1" cstate="print">
            <a:grayscl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60" y="3106460"/>
            <a:ext cx="1054824" cy="106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872352" y="906834"/>
            <a:ext cx="15126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 err="1" smtClean="0">
                <a:solidFill>
                  <a:schemeClr val="bg1"/>
                </a:solidFill>
              </a:rPr>
              <a:t>Д</a:t>
            </a:r>
            <a:r>
              <a:rPr lang="ru-RU" sz="6000" dirty="0" err="1">
                <a:solidFill>
                  <a:schemeClr val="bg1"/>
                </a:solidFill>
              </a:rPr>
              <a:t>д</a:t>
            </a:r>
            <a:endParaRPr lang="ru-RU" sz="60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43914" y="3345837"/>
            <a:ext cx="703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[</a:t>
            </a:r>
            <a:r>
              <a:rPr lang="ru-RU" sz="2800" b="1" dirty="0" smtClean="0">
                <a:solidFill>
                  <a:schemeClr val="bg1"/>
                </a:solidFill>
              </a:rPr>
              <a:t>д</a:t>
            </a:r>
            <a:r>
              <a:rPr lang="en-US" sz="2800" b="1" dirty="0" smtClean="0">
                <a:solidFill>
                  <a:schemeClr val="bg1"/>
                </a:solidFill>
              </a:rPr>
              <a:t>]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71800" y="339502"/>
            <a:ext cx="3528392" cy="50405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6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5954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932040" y="35856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916411" y="98399"/>
            <a:ext cx="1214979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600" dirty="0">
                <a:solidFill>
                  <a:srgbClr val="800000"/>
                </a:solidFill>
              </a:rPr>
              <a:t> </a:t>
            </a:r>
            <a:r>
              <a:rPr lang="ru-RU" sz="3600" dirty="0" smtClean="0">
                <a:solidFill>
                  <a:srgbClr val="800000"/>
                </a:solidFill>
              </a:rPr>
              <a:t> </a:t>
            </a:r>
            <a:r>
              <a:rPr lang="ru-RU" sz="4800" b="1" dirty="0" smtClean="0"/>
              <a:t>д</a:t>
            </a:r>
            <a:endParaRPr lang="ru-RU" sz="5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014591" y="2814072"/>
            <a:ext cx="2389801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200" b="1" dirty="0" smtClean="0"/>
              <a:t>дом</a:t>
            </a:r>
            <a:endParaRPr lang="ru-RU" sz="32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6332140" y="1651721"/>
            <a:ext cx="265247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200" b="1" dirty="0" err="1" smtClean="0"/>
              <a:t>Дюймовочка</a:t>
            </a:r>
            <a:endParaRPr lang="ru-RU" sz="3200" b="1" dirty="0"/>
          </a:p>
        </p:txBody>
      </p:sp>
      <p:pic>
        <p:nvPicPr>
          <p:cNvPr id="41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71251" y="2998723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42414" y="1543476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5442413" y="3004979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1" cstate="print">
            <a:grayscl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328" y="3072651"/>
            <a:ext cx="1054824" cy="106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1688595" y="3327660"/>
            <a:ext cx="1018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[</a:t>
            </a:r>
            <a:r>
              <a:rPr lang="ru-RU" sz="2800" b="1" dirty="0">
                <a:solidFill>
                  <a:schemeClr val="bg1"/>
                </a:solidFill>
              </a:rPr>
              <a:t>д</a:t>
            </a:r>
            <a:r>
              <a:rPr lang="ru-RU" sz="2800" b="1" dirty="0" smtClean="0">
                <a:solidFill>
                  <a:schemeClr val="bg1"/>
                </a:solidFill>
              </a:rPr>
              <a:t>’</a:t>
            </a:r>
            <a:r>
              <a:rPr lang="en-US" sz="2800" b="1" dirty="0" smtClean="0">
                <a:solidFill>
                  <a:schemeClr val="bg1"/>
                </a:solidFill>
              </a:rPr>
              <a:t>]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42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2168943" y="1524873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/>
          <p:cNvSpPr txBox="1"/>
          <p:nvPr/>
        </p:nvSpPr>
        <p:spPr>
          <a:xfrm>
            <a:off x="4283968" y="31012"/>
            <a:ext cx="1214979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600" dirty="0">
                <a:solidFill>
                  <a:srgbClr val="800000"/>
                </a:solidFill>
              </a:rPr>
              <a:t> </a:t>
            </a:r>
            <a:r>
              <a:rPr lang="ru-RU" sz="3600" dirty="0" smtClean="0">
                <a:solidFill>
                  <a:srgbClr val="800000"/>
                </a:solidFill>
              </a:rPr>
              <a:t> </a:t>
            </a:r>
            <a:r>
              <a:rPr lang="ru-RU" sz="6000" b="1" dirty="0" smtClean="0"/>
              <a:t>э</a:t>
            </a:r>
            <a:endParaRPr lang="ru-RU" sz="6000" b="1" dirty="0"/>
          </a:p>
        </p:txBody>
      </p:sp>
      <p:pic>
        <p:nvPicPr>
          <p:cNvPr id="36" name="Picture 6" descr="банты - МОДА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2000" r="96800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441" y="2209892"/>
            <a:ext cx="821247" cy="82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189" y="1006085"/>
            <a:ext cx="2715382" cy="34284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1107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658" y="156953"/>
            <a:ext cx="6069807" cy="451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83147" y="1718692"/>
            <a:ext cx="5788260" cy="30881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6624"/>
          <a:stretch/>
        </p:blipFill>
        <p:spPr bwMode="auto">
          <a:xfrm>
            <a:off x="1487363" y="1866156"/>
            <a:ext cx="6069807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936631" y="2007820"/>
            <a:ext cx="705604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Бв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Дд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Ее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Ёё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Жж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Зз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Ии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Йй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Кк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Лл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Мм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Нн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Пп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Рр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Уу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Фф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Хх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Цц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Чч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Шш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Щщ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Ъ Ы Ь </a:t>
            </a: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 Ю Я</a:t>
            </a:r>
            <a:endParaRPr lang="ru-RU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07" y="3327660"/>
            <a:ext cx="1656184" cy="133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56810" y="3911701"/>
            <a:ext cx="932166" cy="75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713032" y="4095750"/>
            <a:ext cx="1093150" cy="5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3266314" y="4374418"/>
            <a:ext cx="567292" cy="2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48400" y="538844"/>
            <a:ext cx="8640960" cy="4065811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8" name="Picture 4" descr="МБУ лицей 19 г.о. Тольятти - Школьный портал - Новости - Красная лента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57" b="95630" l="26012" r="77649">
                        <a14:backgroundMark x1="43160" y1="50129" x2="43160" y2="50129"/>
                      </a14:backgroundRemoval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5" r="16247"/>
          <a:stretch/>
        </p:blipFill>
        <p:spPr bwMode="auto">
          <a:xfrm rot="228276">
            <a:off x="1036889" y="1746002"/>
            <a:ext cx="1064445" cy="2135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4872" l="1000" r="100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42" y="716550"/>
            <a:ext cx="1704431" cy="172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60" y="3106460"/>
            <a:ext cx="1054824" cy="106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979432" y="931355"/>
            <a:ext cx="15126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 smtClean="0">
                <a:solidFill>
                  <a:schemeClr val="bg1"/>
                </a:solidFill>
              </a:rPr>
              <a:t>Е</a:t>
            </a:r>
            <a:r>
              <a:rPr lang="ru-RU" sz="6000" dirty="0">
                <a:solidFill>
                  <a:schemeClr val="bg1"/>
                </a:solidFill>
              </a:rPr>
              <a:t>е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83754" y="3348399"/>
            <a:ext cx="703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[</a:t>
            </a:r>
            <a:r>
              <a:rPr lang="ru-RU" sz="2800" b="1" dirty="0">
                <a:solidFill>
                  <a:schemeClr val="bg1"/>
                </a:solidFill>
              </a:rPr>
              <a:t>э</a:t>
            </a:r>
            <a:r>
              <a:rPr lang="en-US" sz="2800" b="1" dirty="0" smtClean="0">
                <a:solidFill>
                  <a:schemeClr val="bg1"/>
                </a:solidFill>
              </a:rPr>
              <a:t>]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71800" y="339502"/>
            <a:ext cx="3528392" cy="50405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6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5954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932040" y="35856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067943" y="31012"/>
            <a:ext cx="1214979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600" dirty="0">
                <a:solidFill>
                  <a:srgbClr val="800000"/>
                </a:solidFill>
              </a:rPr>
              <a:t> </a:t>
            </a:r>
            <a:r>
              <a:rPr lang="ru-RU" sz="3600" dirty="0" smtClean="0">
                <a:solidFill>
                  <a:srgbClr val="800000"/>
                </a:solidFill>
              </a:rPr>
              <a:t> </a:t>
            </a:r>
            <a:r>
              <a:rPr lang="ru-RU" sz="6000" b="1" dirty="0"/>
              <a:t>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76256" y="2754952"/>
            <a:ext cx="2389801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6000" b="1" dirty="0" smtClean="0"/>
              <a:t>ель</a:t>
            </a:r>
            <a:endParaRPr lang="ru-RU" sz="60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6456624" y="1219053"/>
            <a:ext cx="265247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6000" b="1" dirty="0" smtClean="0"/>
              <a:t>Емеля</a:t>
            </a:r>
            <a:endParaRPr lang="ru-RU" sz="6000" b="1" dirty="0"/>
          </a:p>
        </p:txBody>
      </p:sp>
      <p:pic>
        <p:nvPicPr>
          <p:cNvPr id="41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71251" y="2998723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42414" y="1543476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5442413" y="3004979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328" y="3072651"/>
            <a:ext cx="1054824" cy="106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1604051" y="3334363"/>
            <a:ext cx="1167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[</a:t>
            </a:r>
            <a:r>
              <a:rPr lang="ru-RU" sz="2800" b="1" dirty="0" err="1" smtClean="0">
                <a:solidFill>
                  <a:schemeClr val="bg1"/>
                </a:solidFill>
              </a:rPr>
              <a:t>й’э</a:t>
            </a:r>
            <a:r>
              <a:rPr lang="en-US" sz="2800" b="1" dirty="0" smtClean="0">
                <a:solidFill>
                  <a:schemeClr val="bg1"/>
                </a:solidFill>
              </a:rPr>
              <a:t>]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42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2168943" y="1524873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75"/>
          <a:stretch/>
        </p:blipFill>
        <p:spPr bwMode="auto">
          <a:xfrm>
            <a:off x="3093953" y="1219053"/>
            <a:ext cx="2928432" cy="29231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6" descr="банты - МОДА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2000" r="96800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1424" y="2209892"/>
            <a:ext cx="821247" cy="82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021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658" y="156953"/>
            <a:ext cx="6069807" cy="451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83147" y="1718692"/>
            <a:ext cx="5788260" cy="30881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6624"/>
          <a:stretch/>
        </p:blipFill>
        <p:spPr bwMode="auto">
          <a:xfrm>
            <a:off x="1487363" y="1866156"/>
            <a:ext cx="6069807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936631" y="2007820"/>
            <a:ext cx="705604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Бв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Дд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Ее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Ёё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Жж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Зз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Ии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Йй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Кк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Лл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Мм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Нн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Пп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Рр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Уу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Фф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Хх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Цц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Чч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Шш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Щщ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Ъ Ы Ь </a:t>
            </a: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 Ю Я</a:t>
            </a:r>
            <a:endParaRPr lang="ru-RU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07" y="3327660"/>
            <a:ext cx="1656184" cy="133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56810" y="3911701"/>
            <a:ext cx="932166" cy="75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713032" y="4095750"/>
            <a:ext cx="1093150" cy="5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3266314" y="4374418"/>
            <a:ext cx="567292" cy="2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48400" y="538844"/>
            <a:ext cx="8640960" cy="4065811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8" name="Picture 4" descr="МБУ лицей 19 г.о. Тольятти - Школьный портал - Новости - Красная лента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57" b="95630" l="26012" r="77649">
                        <a14:backgroundMark x1="43160" y1="50129" x2="43160" y2="50129"/>
                      </a14:backgroundRemoval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5" r="16247"/>
          <a:stretch/>
        </p:blipFill>
        <p:spPr bwMode="auto">
          <a:xfrm rot="228276">
            <a:off x="1036889" y="1746002"/>
            <a:ext cx="1064445" cy="2135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4872" l="1000" r="100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42" y="716550"/>
            <a:ext cx="1704431" cy="172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60" y="3106460"/>
            <a:ext cx="1054824" cy="106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979432" y="1026698"/>
            <a:ext cx="15126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 err="1" smtClean="0">
                <a:solidFill>
                  <a:schemeClr val="bg1"/>
                </a:solidFill>
              </a:rPr>
              <a:t>Ё</a:t>
            </a:r>
            <a:r>
              <a:rPr lang="ru-RU" sz="6000" dirty="0" err="1">
                <a:solidFill>
                  <a:schemeClr val="bg1"/>
                </a:solidFill>
              </a:rPr>
              <a:t>ё</a:t>
            </a:r>
            <a:endParaRPr lang="ru-RU" sz="60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59963" y="3345837"/>
            <a:ext cx="703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[</a:t>
            </a:r>
            <a:r>
              <a:rPr lang="ru-RU" sz="2800" b="1" dirty="0" smtClean="0">
                <a:solidFill>
                  <a:schemeClr val="bg1"/>
                </a:solidFill>
              </a:rPr>
              <a:t>о</a:t>
            </a:r>
            <a:r>
              <a:rPr lang="en-US" sz="2800" b="1" dirty="0" smtClean="0">
                <a:solidFill>
                  <a:schemeClr val="bg1"/>
                </a:solidFill>
              </a:rPr>
              <a:t>]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71800" y="339502"/>
            <a:ext cx="3528392" cy="50405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6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5954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932040" y="35856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067943" y="129357"/>
            <a:ext cx="1214979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600" dirty="0">
                <a:solidFill>
                  <a:srgbClr val="800000"/>
                </a:solidFill>
              </a:rPr>
              <a:t> </a:t>
            </a:r>
            <a:r>
              <a:rPr lang="ru-RU" sz="3600" dirty="0" smtClean="0">
                <a:solidFill>
                  <a:srgbClr val="800000"/>
                </a:solidFill>
              </a:rPr>
              <a:t> </a:t>
            </a:r>
            <a:r>
              <a:rPr lang="ru-RU" sz="5400" b="1" dirty="0" smtClean="0"/>
              <a:t>ё</a:t>
            </a:r>
            <a:endParaRPr lang="ru-RU" sz="5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783319" y="2008974"/>
            <a:ext cx="2389801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6000" b="1" dirty="0" smtClean="0"/>
              <a:t>нёс</a:t>
            </a:r>
            <a:endParaRPr lang="ru-RU" sz="60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6519453" y="1210860"/>
            <a:ext cx="265247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6000" b="1" dirty="0" smtClean="0"/>
              <a:t>Ёжик</a:t>
            </a:r>
            <a:endParaRPr lang="ru-RU" sz="6000" b="1" dirty="0"/>
          </a:p>
        </p:txBody>
      </p:sp>
      <p:pic>
        <p:nvPicPr>
          <p:cNvPr id="41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71251" y="2998723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42414" y="1543476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5442413" y="3004979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328" y="3072651"/>
            <a:ext cx="1054824" cy="106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1604051" y="3334363"/>
            <a:ext cx="1167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b="1" dirty="0" smtClean="0">
                <a:solidFill>
                  <a:schemeClr val="bg1"/>
                </a:solidFill>
              </a:rPr>
              <a:t>[</a:t>
            </a:r>
            <a:r>
              <a:rPr lang="ru-RU" sz="2700" b="1" dirty="0" err="1" smtClean="0">
                <a:solidFill>
                  <a:schemeClr val="bg1"/>
                </a:solidFill>
              </a:rPr>
              <a:t>й’о</a:t>
            </a:r>
            <a:r>
              <a:rPr lang="en-US" sz="2700" b="1" dirty="0" smtClean="0">
                <a:solidFill>
                  <a:schemeClr val="bg1"/>
                </a:solidFill>
              </a:rPr>
              <a:t>]</a:t>
            </a:r>
            <a:endParaRPr lang="ru-RU" sz="2700" b="1" dirty="0">
              <a:solidFill>
                <a:schemeClr val="bg1"/>
              </a:solidFill>
            </a:endParaRPr>
          </a:p>
        </p:txBody>
      </p:sp>
      <p:pic>
        <p:nvPicPr>
          <p:cNvPr id="42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2168943" y="1524873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6434633" y="2777260"/>
            <a:ext cx="2536937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6000" b="1" dirty="0"/>
              <a:t>г</a:t>
            </a:r>
            <a:r>
              <a:rPr lang="ru-RU" sz="6000" b="1" dirty="0" smtClean="0"/>
              <a:t>рибы.</a:t>
            </a:r>
            <a:endParaRPr lang="ru-RU" sz="6000" b="1" dirty="0"/>
          </a:p>
        </p:txBody>
      </p:sp>
      <p:pic>
        <p:nvPicPr>
          <p:cNvPr id="31" name="Picture 2" descr="Поговорим о том, о сем, поговорим, как мы с тобой живем / Свободная тема / Форум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646" y="1111797"/>
            <a:ext cx="2226468" cy="3096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496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0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703" y="156953"/>
            <a:ext cx="6069807" cy="451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45192" y="1718692"/>
            <a:ext cx="5788260" cy="30881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6624"/>
          <a:stretch/>
        </p:blipFill>
        <p:spPr bwMode="auto">
          <a:xfrm>
            <a:off x="1449408" y="1866156"/>
            <a:ext cx="6069807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898676" y="2007820"/>
            <a:ext cx="705604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Бв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Дд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Ее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Ёё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Жж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Зз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Ии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Йй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Кк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Лл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Мм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Нн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Пп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Рр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Уу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Фф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Хх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Цц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Чч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Шш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Щщ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Ъ Ы Ь </a:t>
            </a: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 Ю Я</a:t>
            </a:r>
            <a:endParaRPr lang="ru-RU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652" y="3327660"/>
            <a:ext cx="1656184" cy="133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18855" y="3911701"/>
            <a:ext cx="932166" cy="75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675077" y="4095750"/>
            <a:ext cx="1093150" cy="5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3228359" y="4374418"/>
            <a:ext cx="567292" cy="2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51520" y="538844"/>
            <a:ext cx="8640960" cy="4065811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8" name="Picture 4" descr="МБУ лицей 19 г.о. Тольятти - Школьный портал - Новости - Красная лента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57" b="95630" l="26012" r="77649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5" r="16247"/>
          <a:stretch/>
        </p:blipFill>
        <p:spPr bwMode="auto">
          <a:xfrm rot="228276">
            <a:off x="882098" y="1854211"/>
            <a:ext cx="1346237" cy="2701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9" cstate="print">
            <a:grayscl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487" y="716550"/>
            <a:ext cx="1704431" cy="172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814896" y="992157"/>
            <a:ext cx="15126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err="1" smtClean="0">
                <a:solidFill>
                  <a:schemeClr val="bg1"/>
                </a:solidFill>
              </a:rPr>
              <a:t>Ж</a:t>
            </a:r>
            <a:r>
              <a:rPr lang="ru-RU" sz="5400" dirty="0" err="1" smtClean="0">
                <a:solidFill>
                  <a:schemeClr val="bg1"/>
                </a:solidFill>
              </a:rPr>
              <a:t>ж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30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1" cstate="print">
            <a:grayscl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142" y="2709463"/>
            <a:ext cx="963119" cy="976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69397" y="2868021"/>
            <a:ext cx="82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[</a:t>
            </a:r>
            <a:r>
              <a:rPr lang="ru-RU" sz="3200" b="1" dirty="0">
                <a:solidFill>
                  <a:schemeClr val="bg1"/>
                </a:solidFill>
              </a:rPr>
              <a:t>ж</a:t>
            </a:r>
            <a:r>
              <a:rPr lang="en-US" sz="3200" b="1" dirty="0" smtClean="0">
                <a:solidFill>
                  <a:schemeClr val="bg1"/>
                </a:solidFill>
              </a:rPr>
              <a:t>]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33845" y="339502"/>
            <a:ext cx="3528392" cy="50405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6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877" y="35954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94085" y="35856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652567" y="1297092"/>
            <a:ext cx="2113037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5400" b="1" dirty="0" smtClean="0"/>
              <a:t>Женя</a:t>
            </a:r>
            <a:endParaRPr lang="ru-RU" sz="54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6865440" y="2801119"/>
            <a:ext cx="265247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5400" b="1" dirty="0" smtClean="0"/>
              <a:t>жук</a:t>
            </a:r>
            <a:endParaRPr lang="ru-RU" sz="5400" b="1" dirty="0"/>
          </a:p>
        </p:txBody>
      </p:sp>
      <p:pic>
        <p:nvPicPr>
          <p:cNvPr id="41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3478" y="3003427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2151320" y="1527525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29383" y="1532859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5429382" y="3003426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Box 44"/>
          <p:cNvSpPr txBox="1"/>
          <p:nvPr/>
        </p:nvSpPr>
        <p:spPr>
          <a:xfrm>
            <a:off x="3871116" y="123345"/>
            <a:ext cx="1214979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600" dirty="0">
                <a:solidFill>
                  <a:srgbClr val="800000"/>
                </a:solidFill>
              </a:rPr>
              <a:t> </a:t>
            </a:r>
            <a:r>
              <a:rPr lang="ru-RU" sz="3600" dirty="0" smtClean="0">
                <a:solidFill>
                  <a:srgbClr val="800000"/>
                </a:solidFill>
              </a:rPr>
              <a:t> </a:t>
            </a:r>
            <a:r>
              <a:rPr lang="ru-RU" sz="4800" b="1" dirty="0" err="1" smtClean="0"/>
              <a:t>жэ</a:t>
            </a:r>
            <a:endParaRPr lang="ru-RU" sz="4800" b="1" dirty="0"/>
          </a:p>
        </p:txBody>
      </p:sp>
      <p:pic>
        <p:nvPicPr>
          <p:cNvPr id="6168" name="Picture 24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1262" y="1087911"/>
            <a:ext cx="2813453" cy="31261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6" descr="банты - МОДА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2000" r="96800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441" y="2209892"/>
            <a:ext cx="821247" cy="82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0554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658" y="156953"/>
            <a:ext cx="6069807" cy="451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83147" y="1718692"/>
            <a:ext cx="5788260" cy="30881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6624"/>
          <a:stretch/>
        </p:blipFill>
        <p:spPr bwMode="auto">
          <a:xfrm>
            <a:off x="1487363" y="1866156"/>
            <a:ext cx="6069807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936631" y="2007820"/>
            <a:ext cx="705604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Бв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Дд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Ее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Ёё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Жж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Зз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Ии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Йй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Кк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Лл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Мм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Нн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Пп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Рр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Уу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Фф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Хх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Цц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Чч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Шш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Щщ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Ъ Ы Ь </a:t>
            </a: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 Ю Я</a:t>
            </a:r>
            <a:endParaRPr lang="ru-RU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07" y="3327660"/>
            <a:ext cx="1656184" cy="133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56810" y="3911701"/>
            <a:ext cx="932166" cy="75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713032" y="4095750"/>
            <a:ext cx="1093150" cy="5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3266314" y="4374418"/>
            <a:ext cx="567292" cy="2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48400" y="538844"/>
            <a:ext cx="8640960" cy="4065811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8" name="Picture 4" descr="МБУ лицей 19 г.о. Тольятти - Школьный портал - Новости - Красная лента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57" b="95630" l="26012" r="77649">
                        <a14:backgroundMark x1="43160" y1="50129" x2="43160" y2="50129"/>
                      </a14:backgroundRemoval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5" r="16247"/>
          <a:stretch/>
        </p:blipFill>
        <p:spPr bwMode="auto">
          <a:xfrm rot="228276">
            <a:off x="1036889" y="1746002"/>
            <a:ext cx="1064445" cy="2135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9" cstate="print">
            <a:grayscl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42" y="716550"/>
            <a:ext cx="1704431" cy="172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1" cstate="print">
            <a:grayscl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60" y="3106460"/>
            <a:ext cx="1054824" cy="106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965790" y="979563"/>
            <a:ext cx="15126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err="1" smtClean="0">
                <a:solidFill>
                  <a:schemeClr val="bg1"/>
                </a:solidFill>
              </a:rPr>
              <a:t>Зз</a:t>
            </a:r>
            <a:endParaRPr lang="ru-RU" sz="72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59793" y="3315058"/>
            <a:ext cx="7036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[</a:t>
            </a:r>
            <a:r>
              <a:rPr lang="ru-RU" sz="3200" b="1" dirty="0">
                <a:solidFill>
                  <a:schemeClr val="bg1"/>
                </a:solidFill>
              </a:rPr>
              <a:t>з</a:t>
            </a:r>
            <a:r>
              <a:rPr lang="en-US" sz="3200" b="1" dirty="0" smtClean="0">
                <a:solidFill>
                  <a:schemeClr val="bg1"/>
                </a:solidFill>
              </a:rPr>
              <a:t>]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71800" y="339502"/>
            <a:ext cx="3528392" cy="50405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6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5954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932040" y="35856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964510" y="-1"/>
            <a:ext cx="1214979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600" dirty="0">
                <a:solidFill>
                  <a:srgbClr val="800000"/>
                </a:solidFill>
              </a:rPr>
              <a:t> </a:t>
            </a:r>
            <a:r>
              <a:rPr lang="ru-RU" sz="3600" dirty="0" smtClean="0">
                <a:solidFill>
                  <a:srgbClr val="800000"/>
                </a:solidFill>
              </a:rPr>
              <a:t> </a:t>
            </a:r>
            <a:r>
              <a:rPr lang="ru-RU" sz="6000" b="1" dirty="0" smtClean="0"/>
              <a:t>зэ</a:t>
            </a:r>
            <a:endParaRPr lang="ru-RU" sz="6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792386" y="2884170"/>
            <a:ext cx="2389801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6000" b="1" dirty="0" smtClean="0"/>
              <a:t>зонт</a:t>
            </a:r>
            <a:endParaRPr lang="ru-RU" sz="60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6661052" y="1065125"/>
            <a:ext cx="265247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6000" b="1" dirty="0" smtClean="0"/>
              <a:t>Зина</a:t>
            </a:r>
            <a:endParaRPr lang="ru-RU" sz="6000" b="1" dirty="0"/>
          </a:p>
        </p:txBody>
      </p:sp>
      <p:pic>
        <p:nvPicPr>
          <p:cNvPr id="41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71251" y="2998723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42414" y="1543476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5442413" y="3004979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5" cstate="print">
            <a:grayscl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328" y="3072651"/>
            <a:ext cx="1054824" cy="106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1660488" y="3326836"/>
            <a:ext cx="11677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[</a:t>
            </a:r>
            <a:r>
              <a:rPr lang="ru-RU" sz="3200" b="1" dirty="0">
                <a:solidFill>
                  <a:schemeClr val="bg1"/>
                </a:solidFill>
              </a:rPr>
              <a:t>з</a:t>
            </a:r>
            <a:r>
              <a:rPr lang="ru-RU" sz="3200" b="1" dirty="0" smtClean="0">
                <a:solidFill>
                  <a:schemeClr val="bg1"/>
                </a:solidFill>
              </a:rPr>
              <a:t>’</a:t>
            </a:r>
            <a:r>
              <a:rPr lang="en-US" sz="3200" b="1" dirty="0" smtClean="0">
                <a:solidFill>
                  <a:schemeClr val="bg1"/>
                </a:solidFill>
              </a:rPr>
              <a:t>]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42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2168943" y="1524873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09"/>
          <a:stretch/>
        </p:blipFill>
        <p:spPr bwMode="auto">
          <a:xfrm>
            <a:off x="3181313" y="1065125"/>
            <a:ext cx="2764344" cy="32023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6" descr="банты - МОДА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2000" r="96800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441" y="2209892"/>
            <a:ext cx="821247" cy="82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618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703" y="156953"/>
            <a:ext cx="6069807" cy="451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45192" y="1718692"/>
            <a:ext cx="5788260" cy="30881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6624"/>
          <a:stretch/>
        </p:blipFill>
        <p:spPr bwMode="auto">
          <a:xfrm>
            <a:off x="1449408" y="1866156"/>
            <a:ext cx="6069807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898676" y="2007820"/>
            <a:ext cx="705604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Бв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Дд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Ее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Ёё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Жж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Зз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Ии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Йй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Кк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Лл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Мм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Нн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Пп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Рр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Уу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Фф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Хх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Цц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Чч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Шш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Щщ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Ъ Ы Ь </a:t>
            </a: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 Ю Я</a:t>
            </a:r>
            <a:endParaRPr lang="ru-RU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652" y="3327660"/>
            <a:ext cx="1656184" cy="133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18855" y="3911701"/>
            <a:ext cx="932166" cy="75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675077" y="4095750"/>
            <a:ext cx="1093150" cy="5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3228359" y="4374418"/>
            <a:ext cx="567292" cy="2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51520" y="538844"/>
            <a:ext cx="8640960" cy="4065811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8" name="Picture 4" descr="МБУ лицей 19 г.о. Тольятти - Школьный портал - Новости - Красная лента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57" b="95630" l="26012" r="77649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5" r="16247"/>
          <a:stretch/>
        </p:blipFill>
        <p:spPr bwMode="auto">
          <a:xfrm rot="228276">
            <a:off x="882098" y="1854211"/>
            <a:ext cx="1346237" cy="2701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4872" l="1000" r="10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487" y="716550"/>
            <a:ext cx="1704431" cy="172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913028" y="1002893"/>
            <a:ext cx="15126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>
                <a:solidFill>
                  <a:schemeClr val="bg1"/>
                </a:solidFill>
              </a:rPr>
              <a:t>И</a:t>
            </a:r>
            <a:r>
              <a:rPr lang="ru-RU" sz="6000" dirty="0">
                <a:solidFill>
                  <a:schemeClr val="bg1"/>
                </a:solidFill>
              </a:rPr>
              <a:t>и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30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142" y="2709463"/>
            <a:ext cx="963119" cy="976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97603" y="2868021"/>
            <a:ext cx="82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[</a:t>
            </a:r>
            <a:r>
              <a:rPr lang="ru-RU" sz="3200" b="1" dirty="0">
                <a:solidFill>
                  <a:schemeClr val="bg1"/>
                </a:solidFill>
              </a:rPr>
              <a:t>и</a:t>
            </a:r>
            <a:r>
              <a:rPr lang="en-US" sz="3200" b="1" dirty="0" smtClean="0">
                <a:solidFill>
                  <a:schemeClr val="bg1"/>
                </a:solidFill>
              </a:rPr>
              <a:t>]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33845" y="339502"/>
            <a:ext cx="3528392" cy="50405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6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877" y="35954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94085" y="35856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453262" y="1512213"/>
            <a:ext cx="2690738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000" b="1" dirty="0" smtClean="0">
                <a:solidFill>
                  <a:sysClr val="windowText" lastClr="000000"/>
                </a:solidFill>
              </a:rPr>
              <a:t>И</a:t>
            </a:r>
            <a:r>
              <a:rPr lang="ru-RU" sz="4000" b="1" dirty="0" smtClean="0"/>
              <a:t>ванушка</a:t>
            </a:r>
            <a:endParaRPr lang="ru-RU" sz="40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6741715" y="2891432"/>
            <a:ext cx="265247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000" b="1" dirty="0" smtClean="0">
                <a:solidFill>
                  <a:sysClr val="windowText" lastClr="000000"/>
                </a:solidFill>
              </a:rPr>
              <a:t>ириски</a:t>
            </a:r>
            <a:endParaRPr lang="ru-RU" sz="4000" b="1" dirty="0">
              <a:solidFill>
                <a:sysClr val="windowText" lastClr="000000"/>
              </a:solidFill>
            </a:endParaRPr>
          </a:p>
        </p:txBody>
      </p:sp>
      <p:pic>
        <p:nvPicPr>
          <p:cNvPr id="41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3478" y="3003427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2151320" y="1527525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29383" y="1532859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5429382" y="3003426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Box 44"/>
          <p:cNvSpPr txBox="1"/>
          <p:nvPr/>
        </p:nvSpPr>
        <p:spPr>
          <a:xfrm>
            <a:off x="4051134" y="31012"/>
            <a:ext cx="1214979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600" dirty="0">
                <a:solidFill>
                  <a:srgbClr val="800000"/>
                </a:solidFill>
              </a:rPr>
              <a:t> </a:t>
            </a:r>
            <a:r>
              <a:rPr lang="ru-RU" sz="3600" dirty="0" smtClean="0">
                <a:solidFill>
                  <a:srgbClr val="800000"/>
                </a:solidFill>
              </a:rPr>
              <a:t> </a:t>
            </a:r>
            <a:r>
              <a:rPr lang="ru-RU" sz="6000" b="1" dirty="0"/>
              <a:t>и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956" y="983099"/>
            <a:ext cx="2788195" cy="34224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6" descr="банты - МОДА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2000" r="96800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3469" y="2193941"/>
            <a:ext cx="821247" cy="82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4853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703" y="156953"/>
            <a:ext cx="6069807" cy="451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45192" y="1718692"/>
            <a:ext cx="5788260" cy="30881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6624"/>
          <a:stretch/>
        </p:blipFill>
        <p:spPr bwMode="auto">
          <a:xfrm>
            <a:off x="1449408" y="1866156"/>
            <a:ext cx="6069807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898676" y="2007820"/>
            <a:ext cx="705604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Бв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Дд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Ее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Ёё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Жж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Зз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Ии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Йй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Кк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Лл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Мм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Нн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Пп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Рр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Уу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Фф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Хх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Цц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Чч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Шш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Щщ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Ъ Ы Ь </a:t>
            </a: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 Ю Я</a:t>
            </a:r>
            <a:endParaRPr lang="ru-RU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652" y="3327660"/>
            <a:ext cx="1656184" cy="133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18855" y="3911701"/>
            <a:ext cx="932166" cy="75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675077" y="4095750"/>
            <a:ext cx="1093150" cy="5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3228359" y="4374418"/>
            <a:ext cx="567292" cy="2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51520" y="538844"/>
            <a:ext cx="8640960" cy="4065811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8" name="Picture 4" descr="МБУ лицей 19 г.о. Тольятти - Школьный портал - Новости - Красная лента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57" b="95630" l="26012" r="77649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5" r="16247"/>
          <a:stretch/>
        </p:blipFill>
        <p:spPr bwMode="auto">
          <a:xfrm rot="228276">
            <a:off x="882098" y="1854211"/>
            <a:ext cx="1346237" cy="2701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9" cstate="print">
            <a:grayscl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487" y="716550"/>
            <a:ext cx="1704431" cy="172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898676" y="1072864"/>
            <a:ext cx="15126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err="1" smtClean="0">
                <a:solidFill>
                  <a:schemeClr val="bg1"/>
                </a:solidFill>
              </a:rPr>
              <a:t>Йй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30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1" cstate="print">
            <a:grayscl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142" y="2709463"/>
            <a:ext cx="963119" cy="976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55018" y="2905376"/>
            <a:ext cx="9803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[</a:t>
            </a:r>
            <a:r>
              <a:rPr lang="ru-RU" sz="3200" b="1" dirty="0" smtClean="0">
                <a:solidFill>
                  <a:schemeClr val="bg1"/>
                </a:solidFill>
              </a:rPr>
              <a:t>й’</a:t>
            </a:r>
            <a:r>
              <a:rPr lang="en-US" sz="3200" b="1" dirty="0" smtClean="0">
                <a:solidFill>
                  <a:schemeClr val="bg1"/>
                </a:solidFill>
              </a:rPr>
              <a:t>]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33845" y="339502"/>
            <a:ext cx="3528392" cy="50405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506423" y="966384"/>
            <a:ext cx="2113037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4000" b="1" dirty="0" smtClean="0"/>
              <a:t>Йод лежит в аптечке.</a:t>
            </a:r>
            <a:endParaRPr lang="ru-RU" sz="4000" b="1" dirty="0"/>
          </a:p>
        </p:txBody>
      </p:sp>
      <p:pic>
        <p:nvPicPr>
          <p:cNvPr id="41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3478" y="3003427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2151320" y="1527525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29383" y="1532859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5429382" y="3003426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Box 44"/>
          <p:cNvSpPr txBox="1"/>
          <p:nvPr/>
        </p:nvSpPr>
        <p:spPr>
          <a:xfrm>
            <a:off x="2937406" y="156953"/>
            <a:ext cx="3221164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600" dirty="0">
                <a:solidFill>
                  <a:srgbClr val="800000"/>
                </a:solidFill>
              </a:rPr>
              <a:t> </a:t>
            </a:r>
            <a:r>
              <a:rPr lang="ru-RU" sz="3600" dirty="0" smtClean="0">
                <a:solidFill>
                  <a:srgbClr val="800000"/>
                </a:solidFill>
              </a:rPr>
              <a:t> </a:t>
            </a:r>
            <a:r>
              <a:rPr lang="ru-RU" sz="4600" b="1" dirty="0" smtClean="0"/>
              <a:t>и краткое</a:t>
            </a:r>
            <a:endParaRPr lang="ru-RU" sz="46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6506423" y="3226335"/>
            <a:ext cx="2113037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4000" b="1" dirty="0" smtClean="0"/>
              <a:t>лейка</a:t>
            </a:r>
            <a:endParaRPr lang="ru-RU" sz="40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3782" y="1072864"/>
            <a:ext cx="2936435" cy="31918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 descr="банты - МОДА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2000" r="96800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3469" y="2652564"/>
            <a:ext cx="821247" cy="82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749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658" y="156953"/>
            <a:ext cx="6069807" cy="451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83147" y="1718692"/>
            <a:ext cx="5788260" cy="30881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6624"/>
          <a:stretch/>
        </p:blipFill>
        <p:spPr bwMode="auto">
          <a:xfrm>
            <a:off x="1487363" y="1866156"/>
            <a:ext cx="6069807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936631" y="2007820"/>
            <a:ext cx="705604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Бв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Дд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Ее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Ёё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Жж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Зз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Ии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Йй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Кк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Лл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Мм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Нн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Пп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Рр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Уу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Фф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Хх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Цц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Чч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Шш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Щщ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Ъ Ы Ь </a:t>
            </a: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 Ю Я</a:t>
            </a:r>
            <a:endParaRPr lang="ru-RU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07" y="3327660"/>
            <a:ext cx="1656184" cy="133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56810" y="3911701"/>
            <a:ext cx="932166" cy="75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713032" y="4095750"/>
            <a:ext cx="1093150" cy="5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3266314" y="4374418"/>
            <a:ext cx="567292" cy="2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48400" y="538844"/>
            <a:ext cx="8640960" cy="4065811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8" name="Picture 4" descr="МБУ лицей 19 г.о. Тольятти - Школьный портал - Новости - Красная лента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57" b="95630" l="26012" r="77649">
                        <a14:backgroundMark x1="43160" y1="50129" x2="43160" y2="50129"/>
                      </a14:backgroundRemoval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5" r="16247"/>
          <a:stretch/>
        </p:blipFill>
        <p:spPr bwMode="auto">
          <a:xfrm rot="228276">
            <a:off x="1036889" y="1746002"/>
            <a:ext cx="1064445" cy="2135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9" cstate="print">
            <a:grayscl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42" y="716550"/>
            <a:ext cx="1704431" cy="172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1" cstate="print">
            <a:grayscl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60" y="3106460"/>
            <a:ext cx="1054824" cy="106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936631" y="980531"/>
            <a:ext cx="15126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err="1" smtClean="0">
                <a:solidFill>
                  <a:schemeClr val="bg1"/>
                </a:solidFill>
              </a:rPr>
              <a:t>К</a:t>
            </a:r>
            <a:r>
              <a:rPr lang="ru-RU" sz="7200" dirty="0" err="1">
                <a:solidFill>
                  <a:schemeClr val="bg1"/>
                </a:solidFill>
              </a:rPr>
              <a:t>к</a:t>
            </a:r>
            <a:endParaRPr lang="ru-RU" sz="72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5271" y="3345837"/>
            <a:ext cx="703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[</a:t>
            </a:r>
            <a:r>
              <a:rPr lang="ru-RU" sz="2800" b="1" dirty="0">
                <a:solidFill>
                  <a:schemeClr val="bg1"/>
                </a:solidFill>
              </a:rPr>
              <a:t>к</a:t>
            </a:r>
            <a:r>
              <a:rPr lang="en-US" sz="2800" b="1" dirty="0" smtClean="0">
                <a:solidFill>
                  <a:schemeClr val="bg1"/>
                </a:solidFill>
              </a:rPr>
              <a:t>]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71800" y="339502"/>
            <a:ext cx="3528392" cy="50405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6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5954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932040" y="35856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909071" y="31012"/>
            <a:ext cx="1214979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600" dirty="0">
                <a:solidFill>
                  <a:srgbClr val="800000"/>
                </a:solidFill>
              </a:rPr>
              <a:t> </a:t>
            </a:r>
            <a:r>
              <a:rPr lang="ru-RU" sz="3600" dirty="0" smtClean="0">
                <a:solidFill>
                  <a:srgbClr val="800000"/>
                </a:solidFill>
              </a:rPr>
              <a:t> </a:t>
            </a:r>
            <a:r>
              <a:rPr lang="ru-RU" sz="6000" b="1" dirty="0" smtClean="0"/>
              <a:t>ка</a:t>
            </a:r>
            <a:endParaRPr lang="ru-RU" sz="6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948264" y="2853394"/>
            <a:ext cx="2616602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6000" b="1" dirty="0" smtClean="0"/>
              <a:t>кот</a:t>
            </a:r>
            <a:endParaRPr lang="ru-RU" sz="60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6423705" y="1347707"/>
            <a:ext cx="265247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5400" b="1" dirty="0" smtClean="0"/>
              <a:t>Кузьма</a:t>
            </a:r>
            <a:endParaRPr lang="ru-RU" sz="5400" b="1" dirty="0"/>
          </a:p>
        </p:txBody>
      </p:sp>
      <p:pic>
        <p:nvPicPr>
          <p:cNvPr id="41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68535" y="3028206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2161432" y="1543478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40626" y="1532859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5440625" y="3028206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1" cstate="print">
            <a:grayscl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328" y="3072651"/>
            <a:ext cx="1054824" cy="106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1688595" y="3327660"/>
            <a:ext cx="1018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[</a:t>
            </a:r>
            <a:r>
              <a:rPr lang="ru-RU" sz="2800" b="1" dirty="0">
                <a:solidFill>
                  <a:schemeClr val="bg1"/>
                </a:solidFill>
              </a:rPr>
              <a:t>к</a:t>
            </a:r>
            <a:r>
              <a:rPr lang="ru-RU" sz="2800" b="1" dirty="0" smtClean="0">
                <a:solidFill>
                  <a:schemeClr val="bg1"/>
                </a:solidFill>
              </a:rPr>
              <a:t>’</a:t>
            </a:r>
            <a:r>
              <a:rPr lang="en-US" sz="2800" b="1" dirty="0" smtClean="0">
                <a:solidFill>
                  <a:schemeClr val="bg1"/>
                </a:solidFill>
              </a:rPr>
              <a:t>]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30" name="Picture 6" descr="банты - МОДА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2000" r="96800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841" y="2251404"/>
            <a:ext cx="821247" cy="82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472" y="1190464"/>
            <a:ext cx="2754265" cy="28121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87281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658" y="156953"/>
            <a:ext cx="6069807" cy="451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83147" y="1718692"/>
            <a:ext cx="5788260" cy="30881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6624"/>
          <a:stretch/>
        </p:blipFill>
        <p:spPr bwMode="auto">
          <a:xfrm>
            <a:off x="1487363" y="1866156"/>
            <a:ext cx="6069807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936631" y="2007820"/>
            <a:ext cx="705604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Бв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Дд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Ее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Ёё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Жж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Зз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Ии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Йй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Кк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Лл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Мм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Нн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Пп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Рр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Уу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Фф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Хх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Цц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Чч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Шш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Щщ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Ъ Ы Ь </a:t>
            </a: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 Ю Я</a:t>
            </a:r>
            <a:endParaRPr lang="ru-RU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07" y="3327660"/>
            <a:ext cx="1656184" cy="133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56810" y="3911701"/>
            <a:ext cx="932166" cy="75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713032" y="4095750"/>
            <a:ext cx="1093150" cy="5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3266314" y="4374418"/>
            <a:ext cx="567292" cy="2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48400" y="538844"/>
            <a:ext cx="8640960" cy="4065811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8" name="Picture 4" descr="МБУ лицей 19 г.о. Тольятти - Школьный портал - Новости - Красная лента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57" b="95630" l="26012" r="77649">
                        <a14:backgroundMark x1="43160" y1="50129" x2="43160" y2="50129"/>
                      </a14:backgroundRemoval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5" r="16247"/>
          <a:stretch/>
        </p:blipFill>
        <p:spPr bwMode="auto">
          <a:xfrm rot="228276">
            <a:off x="1036889" y="1746002"/>
            <a:ext cx="1064445" cy="2135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9" cstate="print">
            <a:grayscl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42" y="716550"/>
            <a:ext cx="1704431" cy="172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1" cstate="print">
            <a:grayscl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60" y="3106460"/>
            <a:ext cx="1054824" cy="106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846845" y="979986"/>
            <a:ext cx="15126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err="1" smtClean="0">
                <a:solidFill>
                  <a:schemeClr val="bg1"/>
                </a:solidFill>
              </a:rPr>
              <a:t>Л</a:t>
            </a:r>
            <a:r>
              <a:rPr lang="ru-RU" sz="7200" dirty="0" err="1">
                <a:solidFill>
                  <a:schemeClr val="bg1"/>
                </a:solidFill>
              </a:rPr>
              <a:t>л</a:t>
            </a:r>
            <a:endParaRPr lang="ru-RU" sz="72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5271" y="3345837"/>
            <a:ext cx="703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[</a:t>
            </a:r>
            <a:r>
              <a:rPr lang="ru-RU" sz="2800" b="1" dirty="0">
                <a:solidFill>
                  <a:schemeClr val="bg1"/>
                </a:solidFill>
              </a:rPr>
              <a:t>л</a:t>
            </a:r>
            <a:r>
              <a:rPr lang="en-US" sz="2800" b="1" dirty="0" smtClean="0">
                <a:solidFill>
                  <a:schemeClr val="bg1"/>
                </a:solidFill>
              </a:rPr>
              <a:t>]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71800" y="339502"/>
            <a:ext cx="3528392" cy="50405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6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2069" y="377929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108001" y="370049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682339" y="23924"/>
            <a:ext cx="1589876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600" dirty="0">
                <a:solidFill>
                  <a:srgbClr val="800000"/>
                </a:solidFill>
              </a:rPr>
              <a:t> </a:t>
            </a:r>
            <a:r>
              <a:rPr lang="ru-RU" sz="3600" dirty="0" smtClean="0">
                <a:solidFill>
                  <a:srgbClr val="800000"/>
                </a:solidFill>
              </a:rPr>
              <a:t> </a:t>
            </a:r>
            <a:r>
              <a:rPr lang="ru-RU" sz="6000" b="1" dirty="0" smtClean="0"/>
              <a:t>эль</a:t>
            </a:r>
            <a:endParaRPr lang="ru-RU" sz="6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684370" y="2896038"/>
            <a:ext cx="2616602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6000" b="1" dirty="0" smtClean="0"/>
              <a:t>лиса</a:t>
            </a:r>
            <a:endParaRPr lang="ru-RU" sz="60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6423705" y="1347707"/>
            <a:ext cx="265247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5400" b="1" dirty="0" smtClean="0"/>
              <a:t>Лариса</a:t>
            </a:r>
            <a:endParaRPr lang="ru-RU" sz="5400" b="1" dirty="0"/>
          </a:p>
        </p:txBody>
      </p:sp>
      <p:pic>
        <p:nvPicPr>
          <p:cNvPr id="41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68535" y="3028206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2161432" y="1543478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40626" y="1532859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5440625" y="3028206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1" cstate="print">
            <a:grayscl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328" y="3072651"/>
            <a:ext cx="1054824" cy="106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1688595" y="3327660"/>
            <a:ext cx="1018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[</a:t>
            </a:r>
            <a:r>
              <a:rPr lang="ru-RU" sz="2800" b="1" dirty="0" smtClean="0">
                <a:solidFill>
                  <a:schemeClr val="bg1"/>
                </a:solidFill>
              </a:rPr>
              <a:t>л’</a:t>
            </a:r>
            <a:r>
              <a:rPr lang="en-US" sz="2800" b="1" dirty="0" smtClean="0">
                <a:solidFill>
                  <a:schemeClr val="bg1"/>
                </a:solidFill>
              </a:rPr>
              <a:t>]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30" name="Picture 6" descr="банты - МОДА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2000" r="96800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841" y="2251404"/>
            <a:ext cx="821247" cy="82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8" descr="&amp;Ncy;&amp;ucy;-&amp;kcy;&amp;acy;, &amp;ucy;&amp;mcy;&amp;ycy;&amp;vcy;&amp;acy;&amp;tcy;&amp;softcy;&amp;scy;&amp;yacy;, &amp;lcy;&amp;icy;&amp;scy;&amp;iocy;&amp;ncy;&amp;ocy;&amp;kcy;!: &amp;dcy;&amp;iecy;&amp;tcy;&amp;scy;&amp;kcy;&amp;acy;&amp;yacy; &amp;kcy;&amp;acy;&amp;rcy;&amp;tcy;&amp;icy;&amp;ncy;&amp;acy; 3D &amp;acy;&amp;pcy;&amp;pcy;&amp;lcy;&amp;icy;&amp;kcy;&amp;acy;&amp;tscy;&amp;icy;&amp;yacy; &amp;dcy;&amp;iecy;&amp;tcy;&amp;icy; - HANDMODE.RU"/>
          <p:cNvPicPr>
            <a:picLocks noChangeAspect="1" noChangeArrowheads="1"/>
          </p:cNvPicPr>
          <p:nvPr/>
        </p:nvPicPr>
        <p:blipFill rotWithShape="1">
          <a:blip r:embed="rId17"/>
          <a:srcRect t="4074" b="7351"/>
          <a:stretch/>
        </p:blipFill>
        <p:spPr bwMode="auto">
          <a:xfrm>
            <a:off x="3166985" y="1001815"/>
            <a:ext cx="2810029" cy="32374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8685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658" y="156953"/>
            <a:ext cx="6069807" cy="451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83147" y="1718692"/>
            <a:ext cx="5788260" cy="30881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6624"/>
          <a:stretch/>
        </p:blipFill>
        <p:spPr bwMode="auto">
          <a:xfrm>
            <a:off x="1487363" y="1866156"/>
            <a:ext cx="6069807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936631" y="2007820"/>
            <a:ext cx="705604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Бв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Дд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Ее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Ёё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Жж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Зз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Ии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Йй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Кк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Лл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Мм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Нн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Пп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Рр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Уу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Фф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Хх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Цц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Чч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Шш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Щщ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Ъ Ы Ь </a:t>
            </a: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 Ю Я</a:t>
            </a:r>
            <a:endParaRPr lang="ru-RU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07" y="3327660"/>
            <a:ext cx="1656184" cy="133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56810" y="3911701"/>
            <a:ext cx="932166" cy="75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713032" y="4095750"/>
            <a:ext cx="1093150" cy="5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3266314" y="4374418"/>
            <a:ext cx="567292" cy="2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48400" y="538844"/>
            <a:ext cx="8640960" cy="4065811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8" name="Picture 4" descr="МБУ лицей 19 г.о. Тольятти - Школьный портал - Новости - Красная лента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57" b="95630" l="26012" r="77649">
                        <a14:backgroundMark x1="43160" y1="50129" x2="43160" y2="50129"/>
                      </a14:backgroundRemoval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5" r="16247"/>
          <a:stretch/>
        </p:blipFill>
        <p:spPr bwMode="auto">
          <a:xfrm rot="228276">
            <a:off x="1036889" y="1746002"/>
            <a:ext cx="1064445" cy="2135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9" cstate="print">
            <a:grayscl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42" y="716550"/>
            <a:ext cx="1704431" cy="172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1" cstate="print">
            <a:grayscl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60" y="3106460"/>
            <a:ext cx="1054824" cy="106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846844" y="979986"/>
            <a:ext cx="186047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 smtClean="0">
                <a:solidFill>
                  <a:schemeClr val="bg1"/>
                </a:solidFill>
              </a:rPr>
              <a:t>М</a:t>
            </a:r>
            <a:r>
              <a:rPr lang="ru-RU" sz="4800" dirty="0">
                <a:solidFill>
                  <a:schemeClr val="bg1"/>
                </a:solidFill>
              </a:rPr>
              <a:t>м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65271" y="3345837"/>
            <a:ext cx="703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[</a:t>
            </a:r>
            <a:r>
              <a:rPr lang="ru-RU" sz="2800" b="1" dirty="0">
                <a:solidFill>
                  <a:schemeClr val="bg1"/>
                </a:solidFill>
              </a:rPr>
              <a:t>м</a:t>
            </a:r>
            <a:r>
              <a:rPr lang="en-US" sz="2800" b="1" dirty="0" smtClean="0">
                <a:solidFill>
                  <a:schemeClr val="bg1"/>
                </a:solidFill>
              </a:rPr>
              <a:t>]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71800" y="339502"/>
            <a:ext cx="3528392" cy="50405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6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791" y="375351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61171" y="370049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833606" y="23924"/>
            <a:ext cx="1589876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600" dirty="0">
                <a:solidFill>
                  <a:srgbClr val="800000"/>
                </a:solidFill>
              </a:rPr>
              <a:t> </a:t>
            </a:r>
            <a:r>
              <a:rPr lang="ru-RU" sz="3600" dirty="0" smtClean="0">
                <a:solidFill>
                  <a:srgbClr val="800000"/>
                </a:solidFill>
              </a:rPr>
              <a:t> </a:t>
            </a:r>
            <a:r>
              <a:rPr lang="ru-RU" sz="6000" b="1" dirty="0" smtClean="0"/>
              <a:t>эм</a:t>
            </a:r>
            <a:endParaRPr lang="ru-RU" sz="6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459573" y="2902992"/>
            <a:ext cx="2616602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6000" b="1" dirty="0" smtClean="0"/>
              <a:t>мыши</a:t>
            </a:r>
            <a:endParaRPr lang="ru-RU" sz="60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6517666" y="1328074"/>
            <a:ext cx="265247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5400" b="1" dirty="0" smtClean="0"/>
              <a:t>Миша</a:t>
            </a:r>
            <a:endParaRPr lang="ru-RU" sz="5400" b="1" dirty="0"/>
          </a:p>
        </p:txBody>
      </p:sp>
      <p:pic>
        <p:nvPicPr>
          <p:cNvPr id="41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68535" y="3028206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2161432" y="1543478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40626" y="1532859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5440625" y="3028206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1" cstate="print">
            <a:grayscl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328" y="3072651"/>
            <a:ext cx="1054824" cy="106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1688595" y="3327660"/>
            <a:ext cx="1018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[</a:t>
            </a:r>
            <a:r>
              <a:rPr lang="ru-RU" sz="2800" b="1" dirty="0">
                <a:solidFill>
                  <a:schemeClr val="bg1"/>
                </a:solidFill>
              </a:rPr>
              <a:t>м</a:t>
            </a:r>
            <a:r>
              <a:rPr lang="ru-RU" sz="2800" b="1" dirty="0" smtClean="0">
                <a:solidFill>
                  <a:schemeClr val="bg1"/>
                </a:solidFill>
              </a:rPr>
              <a:t>’</a:t>
            </a:r>
            <a:r>
              <a:rPr lang="en-US" sz="2800" b="1" dirty="0" smtClean="0">
                <a:solidFill>
                  <a:schemeClr val="bg1"/>
                </a:solidFill>
              </a:rPr>
              <a:t>]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30" name="Picture 6" descr="банты - МОДА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2000" r="96800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841" y="2251404"/>
            <a:ext cx="821247" cy="82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1933" y="1031903"/>
            <a:ext cx="2853891" cy="32846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5156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658" y="156953"/>
            <a:ext cx="6069807" cy="451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83147" y="1718692"/>
            <a:ext cx="5788260" cy="30881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6624"/>
          <a:stretch/>
        </p:blipFill>
        <p:spPr bwMode="auto">
          <a:xfrm>
            <a:off x="1487363" y="1866156"/>
            <a:ext cx="6069807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936631" y="2007820"/>
            <a:ext cx="705604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Бв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Дд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Ее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Ёё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Жж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Зз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Ии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Йй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Кк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Лл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Мм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Нн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Пп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Рр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Уу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Фф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Хх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Цц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Чч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Шш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Щщ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Ъ Ы Ь </a:t>
            </a: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 Ю Я</a:t>
            </a:r>
            <a:endParaRPr lang="ru-RU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07" y="3327660"/>
            <a:ext cx="1656184" cy="133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56810" y="3911701"/>
            <a:ext cx="932166" cy="75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713032" y="4095750"/>
            <a:ext cx="1093150" cy="5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3266314" y="4374418"/>
            <a:ext cx="567292" cy="2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48400" y="538844"/>
            <a:ext cx="8640960" cy="4065811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8" name="Picture 4" descr="МБУ лицей 19 г.о. Тольятти - Школьный портал - Новости - Красная лента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57" b="95630" l="26012" r="77649">
                        <a14:backgroundMark x1="43160" y1="50129" x2="43160" y2="50129"/>
                      </a14:backgroundRemoval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5" r="16247"/>
          <a:stretch/>
        </p:blipFill>
        <p:spPr bwMode="auto">
          <a:xfrm rot="228276">
            <a:off x="1036889" y="1746002"/>
            <a:ext cx="1064445" cy="2135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9" cstate="print">
            <a:grayscl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42" y="716550"/>
            <a:ext cx="1704431" cy="172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1" cstate="print">
            <a:grayscl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60" y="3106460"/>
            <a:ext cx="1054824" cy="106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928569" y="1039587"/>
            <a:ext cx="186047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 err="1" smtClean="0">
                <a:solidFill>
                  <a:schemeClr val="bg1"/>
                </a:solidFill>
              </a:rPr>
              <a:t>Н</a:t>
            </a:r>
            <a:r>
              <a:rPr lang="ru-RU" sz="4800" dirty="0" err="1">
                <a:solidFill>
                  <a:schemeClr val="bg1"/>
                </a:solidFill>
              </a:rPr>
              <a:t>н</a:t>
            </a:r>
            <a:endParaRPr lang="ru-RU" sz="48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5271" y="3345837"/>
            <a:ext cx="703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[</a:t>
            </a:r>
            <a:r>
              <a:rPr lang="ru-RU" sz="2800" b="1" dirty="0">
                <a:solidFill>
                  <a:schemeClr val="bg1"/>
                </a:solidFill>
              </a:rPr>
              <a:t>н</a:t>
            </a:r>
            <a:r>
              <a:rPr lang="en-US" sz="2800" b="1" dirty="0" smtClean="0">
                <a:solidFill>
                  <a:schemeClr val="bg1"/>
                </a:solidFill>
              </a:rPr>
              <a:t>]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71800" y="339502"/>
            <a:ext cx="3528392" cy="50405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6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791" y="375351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61171" y="370049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902968" y="0"/>
            <a:ext cx="1589876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600" dirty="0">
                <a:solidFill>
                  <a:srgbClr val="800000"/>
                </a:solidFill>
              </a:rPr>
              <a:t> </a:t>
            </a:r>
            <a:r>
              <a:rPr lang="ru-RU" sz="3600" dirty="0" smtClean="0">
                <a:solidFill>
                  <a:srgbClr val="800000"/>
                </a:solidFill>
              </a:rPr>
              <a:t> </a:t>
            </a:r>
            <a:r>
              <a:rPr lang="ru-RU" sz="6000" b="1" dirty="0" smtClean="0"/>
              <a:t>эн</a:t>
            </a:r>
            <a:endParaRPr lang="ru-RU" sz="6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670603" y="2833709"/>
            <a:ext cx="2616602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5400" b="1" dirty="0" smtClean="0"/>
              <a:t>нитки</a:t>
            </a:r>
            <a:endParaRPr lang="ru-RU" sz="54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6444208" y="1480691"/>
            <a:ext cx="265247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5400" b="1" dirty="0" smtClean="0"/>
              <a:t>Никита</a:t>
            </a:r>
            <a:endParaRPr lang="ru-RU" sz="5400" b="1" dirty="0"/>
          </a:p>
        </p:txBody>
      </p:sp>
      <p:pic>
        <p:nvPicPr>
          <p:cNvPr id="41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68535" y="3028206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2161432" y="1543478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40626" y="1532859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5440625" y="3028206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1" cstate="print">
            <a:grayscl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328" y="3072651"/>
            <a:ext cx="1054824" cy="106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1688595" y="3327660"/>
            <a:ext cx="1018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[</a:t>
            </a:r>
            <a:r>
              <a:rPr lang="ru-RU" sz="2800" b="1" dirty="0" smtClean="0">
                <a:solidFill>
                  <a:schemeClr val="bg1"/>
                </a:solidFill>
              </a:rPr>
              <a:t>н’</a:t>
            </a:r>
            <a:r>
              <a:rPr lang="en-US" sz="2800" b="1" dirty="0" smtClean="0">
                <a:solidFill>
                  <a:schemeClr val="bg1"/>
                </a:solidFill>
              </a:rPr>
              <a:t>]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30" name="Picture 6" descr="банты - МОДА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2000" r="96800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841" y="2251404"/>
            <a:ext cx="821247" cy="82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083" y="906795"/>
            <a:ext cx="2813594" cy="35577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0678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703" y="156953"/>
            <a:ext cx="6069807" cy="451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45192" y="1718692"/>
            <a:ext cx="5788260" cy="30881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6624"/>
          <a:stretch/>
        </p:blipFill>
        <p:spPr bwMode="auto">
          <a:xfrm>
            <a:off x="1449408" y="1866156"/>
            <a:ext cx="6069807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898676" y="2007820"/>
            <a:ext cx="705604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Бв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Дд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Ее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Ёё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Жж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Зз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Ии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Йй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Кк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Лл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Мм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Нн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Пп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Рр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Уу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Фф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Хх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Цц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Чч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Шш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Щщ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Ъ Ы Ь </a:t>
            </a: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 Ю Я</a:t>
            </a:r>
            <a:endParaRPr lang="ru-RU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652" y="3327660"/>
            <a:ext cx="1656184" cy="133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18855" y="3911701"/>
            <a:ext cx="932166" cy="75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675077" y="4095750"/>
            <a:ext cx="1093150" cy="5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3228359" y="4374418"/>
            <a:ext cx="567292" cy="2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51520" y="538844"/>
            <a:ext cx="8640960" cy="4065811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8" name="Picture 4" descr="МБУ лицей 19 г.о. Тольятти - Школьный портал - Новости - Красная лента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57" b="95630" l="26012" r="77649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5" r="16247"/>
          <a:stretch/>
        </p:blipFill>
        <p:spPr bwMode="auto">
          <a:xfrm rot="228276">
            <a:off x="882098" y="1854211"/>
            <a:ext cx="1346237" cy="2701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4872" l="1000" r="10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487" y="716550"/>
            <a:ext cx="1704431" cy="172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913028" y="1002893"/>
            <a:ext cx="15126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err="1" smtClean="0">
                <a:solidFill>
                  <a:schemeClr val="bg1"/>
                </a:solidFill>
              </a:rPr>
              <a:t>О</a:t>
            </a:r>
            <a:r>
              <a:rPr lang="ru-RU" sz="6000" dirty="0" err="1">
                <a:solidFill>
                  <a:schemeClr val="bg1"/>
                </a:solidFill>
              </a:rPr>
              <a:t>о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30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142" y="2709463"/>
            <a:ext cx="963119" cy="976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97603" y="2868021"/>
            <a:ext cx="82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[</a:t>
            </a:r>
            <a:r>
              <a:rPr lang="ru-RU" sz="3200" b="1" dirty="0">
                <a:solidFill>
                  <a:schemeClr val="bg1"/>
                </a:solidFill>
              </a:rPr>
              <a:t>о</a:t>
            </a:r>
            <a:r>
              <a:rPr lang="en-US" sz="3200" b="1" dirty="0" smtClean="0">
                <a:solidFill>
                  <a:schemeClr val="bg1"/>
                </a:solidFill>
              </a:rPr>
              <a:t>]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33845" y="339502"/>
            <a:ext cx="3528392" cy="50405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6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877" y="35954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94085" y="35856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763047" y="1321367"/>
            <a:ext cx="2690738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6000" b="1" dirty="0" smtClean="0">
                <a:solidFill>
                  <a:sysClr val="windowText" lastClr="000000"/>
                </a:solidFill>
              </a:rPr>
              <a:t>Оля</a:t>
            </a:r>
            <a:endParaRPr lang="ru-RU" sz="60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6506423" y="2762158"/>
            <a:ext cx="265247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6000" b="1" dirty="0" smtClean="0">
                <a:solidFill>
                  <a:sysClr val="windowText" lastClr="000000"/>
                </a:solidFill>
              </a:rPr>
              <a:t>ослик</a:t>
            </a:r>
            <a:endParaRPr lang="ru-RU" sz="6000" b="1" dirty="0"/>
          </a:p>
        </p:txBody>
      </p:sp>
      <p:pic>
        <p:nvPicPr>
          <p:cNvPr id="41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3478" y="3003427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2151320" y="1527525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29383" y="1532859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5429382" y="3003426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Box 44"/>
          <p:cNvSpPr txBox="1"/>
          <p:nvPr/>
        </p:nvSpPr>
        <p:spPr>
          <a:xfrm>
            <a:off x="4060010" y="31012"/>
            <a:ext cx="1214979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600" dirty="0">
                <a:solidFill>
                  <a:srgbClr val="800000"/>
                </a:solidFill>
              </a:rPr>
              <a:t> </a:t>
            </a:r>
            <a:r>
              <a:rPr lang="ru-RU" sz="3600" dirty="0" smtClean="0">
                <a:solidFill>
                  <a:srgbClr val="800000"/>
                </a:solidFill>
              </a:rPr>
              <a:t> </a:t>
            </a:r>
            <a:r>
              <a:rPr lang="ru-RU" sz="6000" b="1" dirty="0"/>
              <a:t>о</a:t>
            </a:r>
          </a:p>
        </p:txBody>
      </p:sp>
      <p:pic>
        <p:nvPicPr>
          <p:cNvPr id="29" name="Picture 6" descr="банты - МОДА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2000" r="96800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3469" y="2193941"/>
            <a:ext cx="821247" cy="82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0938" y="954341"/>
            <a:ext cx="2848156" cy="36156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4153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658" y="156953"/>
            <a:ext cx="6069807" cy="451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83147" y="1718692"/>
            <a:ext cx="5788260" cy="30881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6624"/>
          <a:stretch/>
        </p:blipFill>
        <p:spPr bwMode="auto">
          <a:xfrm>
            <a:off x="1487363" y="1866156"/>
            <a:ext cx="6069807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936631" y="2007820"/>
            <a:ext cx="705604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Бв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Дд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Ее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Ёё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Жж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Зз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Ии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Йй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Кк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Лл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Мм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Нн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Пп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Рр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Уу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Фф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Хх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Цц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Чч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Шш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Щщ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Ъ Ы Ь </a:t>
            </a: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 Ю Я</a:t>
            </a:r>
            <a:endParaRPr lang="ru-RU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07" y="3327660"/>
            <a:ext cx="1656184" cy="133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56810" y="3911701"/>
            <a:ext cx="932166" cy="75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713032" y="4095750"/>
            <a:ext cx="1093150" cy="5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3266314" y="4374418"/>
            <a:ext cx="567292" cy="2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48400" y="538844"/>
            <a:ext cx="8640960" cy="4065811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8" name="Picture 4" descr="МБУ лицей 19 г.о. Тольятти - Школьный портал - Новости - Красная лента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57" b="95630" l="26012" r="77649">
                        <a14:backgroundMark x1="43160" y1="50129" x2="43160" y2="50129"/>
                      </a14:backgroundRemoval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5" r="16247"/>
          <a:stretch/>
        </p:blipFill>
        <p:spPr bwMode="auto">
          <a:xfrm rot="228276">
            <a:off x="1036889" y="1746002"/>
            <a:ext cx="1064445" cy="2135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9" cstate="print">
            <a:grayscl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42" y="716550"/>
            <a:ext cx="1704431" cy="172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1" cstate="print">
            <a:grayscl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60" y="3106460"/>
            <a:ext cx="1054824" cy="106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904149" y="968526"/>
            <a:ext cx="15126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err="1" smtClean="0">
                <a:solidFill>
                  <a:schemeClr val="bg1"/>
                </a:solidFill>
              </a:rPr>
              <a:t>П</a:t>
            </a:r>
            <a:r>
              <a:rPr lang="ru-RU" sz="7200" dirty="0" err="1">
                <a:solidFill>
                  <a:schemeClr val="bg1"/>
                </a:solidFill>
              </a:rPr>
              <a:t>п</a:t>
            </a:r>
            <a:endParaRPr lang="ru-RU" sz="72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59793" y="3315058"/>
            <a:ext cx="7036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[</a:t>
            </a:r>
            <a:r>
              <a:rPr lang="ru-RU" sz="3200" b="1" dirty="0">
                <a:solidFill>
                  <a:schemeClr val="bg1"/>
                </a:solidFill>
              </a:rPr>
              <a:t>п</a:t>
            </a:r>
            <a:r>
              <a:rPr lang="en-US" sz="3200" b="1" dirty="0" smtClean="0">
                <a:solidFill>
                  <a:schemeClr val="bg1"/>
                </a:solidFill>
              </a:rPr>
              <a:t>]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71800" y="339502"/>
            <a:ext cx="3528392" cy="50405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6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5954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932040" y="35856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898371" y="-1"/>
            <a:ext cx="1214979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600" dirty="0">
                <a:solidFill>
                  <a:srgbClr val="800000"/>
                </a:solidFill>
              </a:rPr>
              <a:t> </a:t>
            </a:r>
            <a:r>
              <a:rPr lang="ru-RU" sz="3600" dirty="0" smtClean="0">
                <a:solidFill>
                  <a:srgbClr val="800000"/>
                </a:solidFill>
              </a:rPr>
              <a:t> </a:t>
            </a:r>
            <a:r>
              <a:rPr lang="ru-RU" sz="6000" b="1" dirty="0"/>
              <a:t>п</a:t>
            </a:r>
            <a:r>
              <a:rPr lang="ru-RU" sz="6000" b="1" dirty="0" smtClean="0"/>
              <a:t>э</a:t>
            </a:r>
            <a:endParaRPr lang="ru-RU" sz="6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700787" y="1201716"/>
            <a:ext cx="2389801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800" b="1" dirty="0" smtClean="0"/>
              <a:t>Петя</a:t>
            </a:r>
            <a:endParaRPr lang="ru-RU" sz="48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6354312" y="2819828"/>
            <a:ext cx="3289566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800" b="1" dirty="0" smtClean="0"/>
              <a:t>петушок</a:t>
            </a:r>
            <a:endParaRPr lang="ru-RU" sz="4800" b="1" dirty="0"/>
          </a:p>
        </p:txBody>
      </p:sp>
      <p:pic>
        <p:nvPicPr>
          <p:cNvPr id="41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71251" y="2998723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42414" y="1543476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5442413" y="3004979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5" cstate="print">
            <a:grayscl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328" y="3072651"/>
            <a:ext cx="1054824" cy="106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1660488" y="3326836"/>
            <a:ext cx="11677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[</a:t>
            </a:r>
            <a:r>
              <a:rPr lang="ru-RU" sz="3200" b="1" dirty="0">
                <a:solidFill>
                  <a:schemeClr val="bg1"/>
                </a:solidFill>
              </a:rPr>
              <a:t>п</a:t>
            </a:r>
            <a:r>
              <a:rPr lang="ru-RU" sz="3200" b="1" dirty="0" smtClean="0">
                <a:solidFill>
                  <a:schemeClr val="bg1"/>
                </a:solidFill>
              </a:rPr>
              <a:t>’</a:t>
            </a:r>
            <a:r>
              <a:rPr lang="en-US" sz="3200" b="1" dirty="0" smtClean="0">
                <a:solidFill>
                  <a:schemeClr val="bg1"/>
                </a:solidFill>
              </a:rPr>
              <a:t>]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42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2168943" y="1524873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банты - МОДА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2000" r="96800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440" y="2046399"/>
            <a:ext cx="821247" cy="82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18" t="17474" r="11317" b="9281"/>
          <a:stretch/>
        </p:blipFill>
        <p:spPr bwMode="auto">
          <a:xfrm>
            <a:off x="3164284" y="1045220"/>
            <a:ext cx="2815431" cy="32660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4701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658" y="156953"/>
            <a:ext cx="6069807" cy="451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83147" y="1718692"/>
            <a:ext cx="5788260" cy="30881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6624"/>
          <a:stretch/>
        </p:blipFill>
        <p:spPr bwMode="auto">
          <a:xfrm>
            <a:off x="1487363" y="1866156"/>
            <a:ext cx="6069807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936631" y="2007820"/>
            <a:ext cx="705604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Бв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Дд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Ее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Ёё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Жж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Зз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Ии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Йй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Кк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Лл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Мм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Нн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Пп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Рр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Уу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Фф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Хх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Цц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Чч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Шш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Щщ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Ъ Ы Ь </a:t>
            </a: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 Ю Я</a:t>
            </a:r>
            <a:endParaRPr lang="ru-RU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07" y="3327660"/>
            <a:ext cx="1656184" cy="133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56810" y="3911701"/>
            <a:ext cx="932166" cy="75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713032" y="4095750"/>
            <a:ext cx="1093150" cy="5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3266314" y="4374418"/>
            <a:ext cx="567292" cy="2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48400" y="538844"/>
            <a:ext cx="8640960" cy="4065811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8" name="Picture 4" descr="МБУ лицей 19 г.о. Тольятти - Школьный портал - Новости - Красная лента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57" b="95630" l="26012" r="77649">
                        <a14:backgroundMark x1="43160" y1="50129" x2="43160" y2="50129"/>
                      </a14:backgroundRemoval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5" r="16247"/>
          <a:stretch/>
        </p:blipFill>
        <p:spPr bwMode="auto">
          <a:xfrm rot="228276">
            <a:off x="1036889" y="1746002"/>
            <a:ext cx="1064445" cy="2135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9" cstate="print">
            <a:grayscl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42" y="716550"/>
            <a:ext cx="1704431" cy="172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1" cstate="print">
            <a:grayscl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60" y="3106460"/>
            <a:ext cx="1054824" cy="106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904149" y="968526"/>
            <a:ext cx="15126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err="1" smtClean="0">
                <a:solidFill>
                  <a:schemeClr val="bg1"/>
                </a:solidFill>
              </a:rPr>
              <a:t>Р</a:t>
            </a:r>
            <a:r>
              <a:rPr lang="ru-RU" sz="7200" dirty="0" err="1">
                <a:solidFill>
                  <a:schemeClr val="bg1"/>
                </a:solidFill>
              </a:rPr>
              <a:t>р</a:t>
            </a:r>
            <a:endParaRPr lang="ru-RU" sz="72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59793" y="3315058"/>
            <a:ext cx="7036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[</a:t>
            </a:r>
            <a:r>
              <a:rPr lang="ru-RU" sz="3200" b="1" dirty="0">
                <a:solidFill>
                  <a:schemeClr val="bg1"/>
                </a:solidFill>
              </a:rPr>
              <a:t>р</a:t>
            </a:r>
            <a:r>
              <a:rPr lang="en-US" sz="3200" b="1" dirty="0" smtClean="0">
                <a:solidFill>
                  <a:schemeClr val="bg1"/>
                </a:solidFill>
              </a:rPr>
              <a:t>]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71800" y="339502"/>
            <a:ext cx="3528392" cy="50405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6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5954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932040" y="35856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898371" y="-1"/>
            <a:ext cx="1214979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600" dirty="0">
                <a:solidFill>
                  <a:srgbClr val="800000"/>
                </a:solidFill>
              </a:rPr>
              <a:t> </a:t>
            </a:r>
            <a:r>
              <a:rPr lang="ru-RU" sz="3600" dirty="0" smtClean="0">
                <a:solidFill>
                  <a:srgbClr val="800000"/>
                </a:solidFill>
              </a:rPr>
              <a:t> </a:t>
            </a:r>
            <a:r>
              <a:rPr lang="ru-RU" sz="6000" b="1" dirty="0" smtClean="0"/>
              <a:t>эр</a:t>
            </a:r>
            <a:endParaRPr lang="ru-RU" sz="6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528036" y="1215402"/>
            <a:ext cx="2389801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800" b="1" dirty="0" smtClean="0"/>
              <a:t>Рыжик</a:t>
            </a:r>
            <a:endParaRPr lang="ru-RU" sz="48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6535722" y="2819828"/>
            <a:ext cx="3289566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800" b="1" dirty="0" smtClean="0"/>
              <a:t>радуга</a:t>
            </a:r>
            <a:endParaRPr lang="ru-RU" sz="4800" b="1" dirty="0"/>
          </a:p>
        </p:txBody>
      </p:sp>
      <p:pic>
        <p:nvPicPr>
          <p:cNvPr id="41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71251" y="2998723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42414" y="1543476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5442413" y="3004979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5" cstate="print">
            <a:grayscl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328" y="3072651"/>
            <a:ext cx="1054824" cy="106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1660488" y="3326836"/>
            <a:ext cx="11677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[</a:t>
            </a:r>
            <a:r>
              <a:rPr lang="ru-RU" sz="3200" b="1" dirty="0">
                <a:solidFill>
                  <a:schemeClr val="bg1"/>
                </a:solidFill>
              </a:rPr>
              <a:t>р</a:t>
            </a:r>
            <a:r>
              <a:rPr lang="ru-RU" sz="3200" b="1" dirty="0" smtClean="0">
                <a:solidFill>
                  <a:schemeClr val="bg1"/>
                </a:solidFill>
              </a:rPr>
              <a:t>’</a:t>
            </a:r>
            <a:r>
              <a:rPr lang="en-US" sz="3200" b="1" dirty="0" smtClean="0">
                <a:solidFill>
                  <a:schemeClr val="bg1"/>
                </a:solidFill>
              </a:rPr>
              <a:t>]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42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2168943" y="1524873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банты - МОДА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2000" r="96800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440" y="2046399"/>
            <a:ext cx="821247" cy="82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000" y="968528"/>
            <a:ext cx="2803759" cy="34058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9625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658" y="156953"/>
            <a:ext cx="6069807" cy="451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83147" y="1718692"/>
            <a:ext cx="5788260" cy="30881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6624"/>
          <a:stretch/>
        </p:blipFill>
        <p:spPr bwMode="auto">
          <a:xfrm>
            <a:off x="1487363" y="1866156"/>
            <a:ext cx="6069807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936631" y="2007820"/>
            <a:ext cx="705604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Бв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Дд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Ее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Ёё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Жж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Зз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Ии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Йй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Кк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Лл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Мм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Нн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Пп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Рр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Уу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Фф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Хх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Цц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Чч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Шш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Щщ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Ъ Ы Ь </a:t>
            </a: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 Ю Я</a:t>
            </a:r>
            <a:endParaRPr lang="ru-RU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07" y="3327660"/>
            <a:ext cx="1656184" cy="133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56810" y="3911701"/>
            <a:ext cx="932166" cy="75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713032" y="4095750"/>
            <a:ext cx="1093150" cy="5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3266314" y="4374418"/>
            <a:ext cx="567292" cy="2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48400" y="538844"/>
            <a:ext cx="8640960" cy="4065811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8" name="Picture 4" descr="МБУ лицей 19 г.о. Тольятти - Школьный портал - Новости - Красная лента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57" b="95630" l="26012" r="77649">
                        <a14:backgroundMark x1="43160" y1="50129" x2="43160" y2="50129"/>
                      </a14:backgroundRemoval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5" r="16247"/>
          <a:stretch/>
        </p:blipFill>
        <p:spPr bwMode="auto">
          <a:xfrm rot="228276">
            <a:off x="1036889" y="1746002"/>
            <a:ext cx="1064445" cy="2135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9" cstate="print">
            <a:grayscl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42" y="716550"/>
            <a:ext cx="1704431" cy="172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1" cstate="print">
            <a:grayscl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60" y="3106460"/>
            <a:ext cx="1054824" cy="106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911040" y="918975"/>
            <a:ext cx="18604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dirty="0" err="1" smtClean="0">
                <a:solidFill>
                  <a:schemeClr val="bg1"/>
                </a:solidFill>
              </a:rPr>
              <a:t>С</a:t>
            </a:r>
            <a:r>
              <a:rPr lang="ru-RU" sz="6600" dirty="0" err="1">
                <a:solidFill>
                  <a:schemeClr val="bg1"/>
                </a:solidFill>
              </a:rPr>
              <a:t>с</a:t>
            </a:r>
            <a:endParaRPr lang="ru-RU" sz="66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43914" y="3324943"/>
            <a:ext cx="7036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[</a:t>
            </a:r>
            <a:r>
              <a:rPr lang="ru-RU" sz="3200" b="1" dirty="0">
                <a:solidFill>
                  <a:schemeClr val="bg1"/>
                </a:solidFill>
              </a:rPr>
              <a:t>с</a:t>
            </a:r>
            <a:r>
              <a:rPr lang="en-US" sz="3200" b="1" dirty="0" smtClean="0">
                <a:solidFill>
                  <a:schemeClr val="bg1"/>
                </a:solidFill>
              </a:rPr>
              <a:t>]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71800" y="339502"/>
            <a:ext cx="3528392" cy="50405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6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791" y="375351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61171" y="370049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923928" y="0"/>
            <a:ext cx="1589876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600" dirty="0">
                <a:solidFill>
                  <a:srgbClr val="800000"/>
                </a:solidFill>
              </a:rPr>
              <a:t> </a:t>
            </a:r>
            <a:r>
              <a:rPr lang="ru-RU" sz="3600" dirty="0" smtClean="0">
                <a:solidFill>
                  <a:srgbClr val="800000"/>
                </a:solidFill>
              </a:rPr>
              <a:t> </a:t>
            </a:r>
            <a:r>
              <a:rPr lang="ru-RU" sz="6000" b="1" dirty="0" smtClean="0"/>
              <a:t>эс</a:t>
            </a:r>
            <a:endParaRPr lang="ru-RU" sz="6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732240" y="2823427"/>
            <a:ext cx="2616602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5400" b="1" dirty="0" smtClean="0"/>
              <a:t>сова</a:t>
            </a:r>
            <a:endParaRPr lang="ru-RU" sz="54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6634735" y="1393874"/>
            <a:ext cx="265247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5400" b="1" dirty="0" smtClean="0"/>
              <a:t>Соня</a:t>
            </a:r>
            <a:endParaRPr lang="ru-RU" sz="5400" b="1" dirty="0"/>
          </a:p>
        </p:txBody>
      </p:sp>
      <p:pic>
        <p:nvPicPr>
          <p:cNvPr id="41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68535" y="3028206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2161432" y="1543478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40626" y="1532859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5440625" y="3028206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1" cstate="print">
            <a:grayscl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328" y="3072651"/>
            <a:ext cx="1054824" cy="106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1661655" y="3315059"/>
            <a:ext cx="1018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[</a:t>
            </a:r>
            <a:r>
              <a:rPr lang="ru-RU" sz="3200" b="1" dirty="0">
                <a:solidFill>
                  <a:schemeClr val="bg1"/>
                </a:solidFill>
              </a:rPr>
              <a:t>с</a:t>
            </a:r>
            <a:r>
              <a:rPr lang="ru-RU" sz="3200" b="1" dirty="0" smtClean="0">
                <a:solidFill>
                  <a:schemeClr val="bg1"/>
                </a:solidFill>
              </a:rPr>
              <a:t>’</a:t>
            </a:r>
            <a:r>
              <a:rPr lang="en-US" sz="3200" b="1" dirty="0" smtClean="0">
                <a:solidFill>
                  <a:schemeClr val="bg1"/>
                </a:solidFill>
              </a:rPr>
              <a:t>]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30" name="Picture 6" descr="банты - МОДА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2000" r="96800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841" y="2251404"/>
            <a:ext cx="821247" cy="82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087" y="921217"/>
            <a:ext cx="2807586" cy="34816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211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658" y="156953"/>
            <a:ext cx="6069807" cy="451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83147" y="1718692"/>
            <a:ext cx="5788260" cy="30881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6624"/>
          <a:stretch/>
        </p:blipFill>
        <p:spPr bwMode="auto">
          <a:xfrm>
            <a:off x="1487363" y="1866156"/>
            <a:ext cx="6069807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936631" y="2007820"/>
            <a:ext cx="705604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Бв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Дд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Ее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Ёё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Жж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Зз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Ии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Йй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Кк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Лл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Мм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Нн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Пп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Рр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Уу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Фф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Хх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Цц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Чч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Шш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Щщ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Ъ Ы Ь </a:t>
            </a: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 Ю Я</a:t>
            </a:r>
            <a:endParaRPr lang="ru-RU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07" y="3327660"/>
            <a:ext cx="1656184" cy="133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56810" y="3911701"/>
            <a:ext cx="932166" cy="75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713032" y="4095750"/>
            <a:ext cx="1093150" cy="5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3266314" y="4374418"/>
            <a:ext cx="567292" cy="2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48400" y="538844"/>
            <a:ext cx="8640960" cy="4065811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8" name="Picture 4" descr="МБУ лицей 19 г.о. Тольятти - Школьный портал - Новости - Красная лента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57" b="95630" l="26012" r="77649">
                        <a14:backgroundMark x1="43160" y1="50129" x2="43160" y2="50129"/>
                      </a14:backgroundRemoval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5" r="16247"/>
          <a:stretch/>
        </p:blipFill>
        <p:spPr bwMode="auto">
          <a:xfrm rot="228276">
            <a:off x="1036889" y="1746002"/>
            <a:ext cx="1064445" cy="2135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9" cstate="print">
            <a:grayscl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42" y="716550"/>
            <a:ext cx="1704431" cy="172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1" cstate="print">
            <a:grayscl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60" y="3106460"/>
            <a:ext cx="1054824" cy="106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1011404" y="968526"/>
            <a:ext cx="15126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err="1" smtClean="0">
                <a:solidFill>
                  <a:schemeClr val="bg1"/>
                </a:solidFill>
              </a:rPr>
              <a:t>Т</a:t>
            </a:r>
            <a:r>
              <a:rPr lang="ru-RU" sz="7200" dirty="0" err="1">
                <a:solidFill>
                  <a:schemeClr val="bg1"/>
                </a:solidFill>
              </a:rPr>
              <a:t>т</a:t>
            </a:r>
            <a:endParaRPr lang="ru-RU" sz="72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59793" y="3315058"/>
            <a:ext cx="7036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[</a:t>
            </a:r>
            <a:r>
              <a:rPr lang="ru-RU" sz="3200" b="1" dirty="0">
                <a:solidFill>
                  <a:schemeClr val="bg1"/>
                </a:solidFill>
              </a:rPr>
              <a:t>т</a:t>
            </a:r>
            <a:r>
              <a:rPr lang="en-US" sz="3200" b="1" dirty="0" smtClean="0">
                <a:solidFill>
                  <a:schemeClr val="bg1"/>
                </a:solidFill>
              </a:rPr>
              <a:t>]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71800" y="339502"/>
            <a:ext cx="3528392" cy="50405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6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5954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932040" y="35856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964510" y="-1"/>
            <a:ext cx="1214979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600" dirty="0">
                <a:solidFill>
                  <a:srgbClr val="800000"/>
                </a:solidFill>
              </a:rPr>
              <a:t> </a:t>
            </a:r>
            <a:r>
              <a:rPr lang="ru-RU" sz="3600" dirty="0" smtClean="0">
                <a:solidFill>
                  <a:srgbClr val="800000"/>
                </a:solidFill>
              </a:rPr>
              <a:t> </a:t>
            </a:r>
            <a:r>
              <a:rPr lang="ru-RU" sz="6000" b="1" dirty="0" smtClean="0"/>
              <a:t>тэ</a:t>
            </a:r>
            <a:endParaRPr lang="ru-RU" sz="6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754199" y="1242722"/>
            <a:ext cx="2389801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400" b="1" dirty="0" smtClean="0"/>
              <a:t>Таня</a:t>
            </a:r>
            <a:endParaRPr lang="ru-RU" sz="4400" b="1" dirty="0"/>
          </a:p>
        </p:txBody>
      </p:sp>
      <p:pic>
        <p:nvPicPr>
          <p:cNvPr id="41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71251" y="2998723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42414" y="1543476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5442413" y="3004979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5" cstate="print">
            <a:grayscl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328" y="3072651"/>
            <a:ext cx="1054824" cy="106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1660488" y="3326836"/>
            <a:ext cx="11677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[</a:t>
            </a:r>
            <a:r>
              <a:rPr lang="ru-RU" sz="3200" b="1" dirty="0">
                <a:solidFill>
                  <a:schemeClr val="bg1"/>
                </a:solidFill>
              </a:rPr>
              <a:t>т</a:t>
            </a:r>
            <a:r>
              <a:rPr lang="ru-RU" sz="3200" b="1" dirty="0" smtClean="0">
                <a:solidFill>
                  <a:schemeClr val="bg1"/>
                </a:solidFill>
              </a:rPr>
              <a:t>’</a:t>
            </a:r>
            <a:r>
              <a:rPr lang="en-US" sz="3200" b="1" dirty="0" smtClean="0">
                <a:solidFill>
                  <a:schemeClr val="bg1"/>
                </a:solidFill>
              </a:rPr>
              <a:t>]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42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2168943" y="1524873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банты - МОДА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2000" r="96800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440" y="2018556"/>
            <a:ext cx="821247" cy="82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4870" y="918290"/>
            <a:ext cx="2847290" cy="36007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TextBox 34"/>
          <p:cNvSpPr txBox="1"/>
          <p:nvPr/>
        </p:nvSpPr>
        <p:spPr>
          <a:xfrm>
            <a:off x="6447198" y="2930337"/>
            <a:ext cx="2896977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400" b="1" dirty="0" smtClean="0"/>
              <a:t>телефон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2878662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703" y="156953"/>
            <a:ext cx="6069807" cy="451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45192" y="1718692"/>
            <a:ext cx="5788260" cy="30881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6624"/>
          <a:stretch/>
        </p:blipFill>
        <p:spPr bwMode="auto">
          <a:xfrm>
            <a:off x="1449408" y="1866156"/>
            <a:ext cx="6069807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898676" y="2007820"/>
            <a:ext cx="705604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Бв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Дд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Ее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Ёё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Жж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Зз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Ии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Йй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Кк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Лл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Мм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Нн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Пп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Рр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Уу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Фф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Хх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Цц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Чч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Шш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Щщ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Ъ Ы Ь </a:t>
            </a: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 Ю Я</a:t>
            </a:r>
            <a:endParaRPr lang="ru-RU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652" y="3327660"/>
            <a:ext cx="1656184" cy="133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18855" y="3911701"/>
            <a:ext cx="932166" cy="75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675077" y="4095750"/>
            <a:ext cx="1093150" cy="5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3228359" y="4374418"/>
            <a:ext cx="567292" cy="2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51520" y="538844"/>
            <a:ext cx="8640960" cy="4065811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8" name="Picture 4" descr="МБУ лицей 19 г.о. Тольятти - Школьный портал - Новости - Красная лента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57" b="95630" l="26012" r="77649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5" r="16247"/>
          <a:stretch/>
        </p:blipFill>
        <p:spPr bwMode="auto">
          <a:xfrm rot="228276">
            <a:off x="882098" y="1854211"/>
            <a:ext cx="1346237" cy="2701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4872" l="1000" r="10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487" y="716550"/>
            <a:ext cx="1704431" cy="172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987780" y="1002893"/>
            <a:ext cx="15126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err="1" smtClean="0">
                <a:solidFill>
                  <a:schemeClr val="bg1"/>
                </a:solidFill>
              </a:rPr>
              <a:t>Уу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30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142" y="2709463"/>
            <a:ext cx="963119" cy="976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97603" y="2868021"/>
            <a:ext cx="82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[</a:t>
            </a:r>
            <a:r>
              <a:rPr lang="ru-RU" sz="3200" b="1" dirty="0">
                <a:solidFill>
                  <a:schemeClr val="bg1"/>
                </a:solidFill>
              </a:rPr>
              <a:t>у</a:t>
            </a:r>
            <a:r>
              <a:rPr lang="en-US" sz="3200" b="1" dirty="0" smtClean="0">
                <a:solidFill>
                  <a:schemeClr val="bg1"/>
                </a:solidFill>
              </a:rPr>
              <a:t>]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33845" y="339502"/>
            <a:ext cx="3528392" cy="50405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6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877" y="35954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94085" y="35856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372200" y="1332196"/>
            <a:ext cx="2690738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6000" b="1" dirty="0" smtClean="0">
                <a:solidFill>
                  <a:sysClr val="windowText" lastClr="000000"/>
                </a:solidFill>
              </a:rPr>
              <a:t>Ульяна</a:t>
            </a:r>
            <a:endParaRPr lang="ru-RU" sz="60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6628481" y="2777260"/>
            <a:ext cx="265247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6000" b="1" dirty="0" smtClean="0">
                <a:solidFill>
                  <a:sysClr val="windowText" lastClr="000000"/>
                </a:solidFill>
              </a:rPr>
              <a:t>утята</a:t>
            </a:r>
            <a:endParaRPr lang="ru-RU" sz="6000" b="1" dirty="0"/>
          </a:p>
        </p:txBody>
      </p:sp>
      <p:pic>
        <p:nvPicPr>
          <p:cNvPr id="41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3478" y="3003427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2151320" y="1527525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29383" y="1532859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5429382" y="3003426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Box 44"/>
          <p:cNvSpPr txBox="1"/>
          <p:nvPr/>
        </p:nvSpPr>
        <p:spPr>
          <a:xfrm>
            <a:off x="4067944" y="107828"/>
            <a:ext cx="1214979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600" dirty="0">
                <a:solidFill>
                  <a:srgbClr val="800000"/>
                </a:solidFill>
              </a:rPr>
              <a:t> </a:t>
            </a:r>
            <a:r>
              <a:rPr lang="ru-RU" sz="3600" dirty="0" smtClean="0">
                <a:solidFill>
                  <a:srgbClr val="800000"/>
                </a:solidFill>
              </a:rPr>
              <a:t> </a:t>
            </a:r>
            <a:r>
              <a:rPr lang="ru-RU" sz="4400" b="1" dirty="0"/>
              <a:t>у</a:t>
            </a:r>
          </a:p>
        </p:txBody>
      </p:sp>
      <p:pic>
        <p:nvPicPr>
          <p:cNvPr id="29" name="Picture 6" descr="банты - МОДА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2000" r="96800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3469" y="2193941"/>
            <a:ext cx="821247" cy="82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960301"/>
            <a:ext cx="2811723" cy="33606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4474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658" y="156953"/>
            <a:ext cx="6069807" cy="451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83147" y="1718692"/>
            <a:ext cx="5788260" cy="30881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6624"/>
          <a:stretch/>
        </p:blipFill>
        <p:spPr bwMode="auto">
          <a:xfrm>
            <a:off x="1487363" y="1866156"/>
            <a:ext cx="6069807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936631" y="2007820"/>
            <a:ext cx="705604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Бв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Дд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Ее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Ёё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Жж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Зз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Ии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Йй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Кк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Лл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Мм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Нн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Пп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Рр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Уу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Фф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Хх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Цц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Чч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Шш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Щщ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Ъ Ы Ь </a:t>
            </a: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 Ю Я</a:t>
            </a:r>
            <a:endParaRPr lang="ru-RU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07" y="3327660"/>
            <a:ext cx="1656184" cy="133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56810" y="3911701"/>
            <a:ext cx="932166" cy="75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713032" y="4095750"/>
            <a:ext cx="1093150" cy="5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3266314" y="4374418"/>
            <a:ext cx="567292" cy="2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48400" y="538844"/>
            <a:ext cx="8640960" cy="4065811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8" name="Picture 4" descr="МБУ лицей 19 г.о. Тольятти - Школьный портал - Новости - Красная лента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57" b="95630" l="26012" r="77649">
                        <a14:backgroundMark x1="43160" y1="50129" x2="43160" y2="50129"/>
                      </a14:backgroundRemoval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5" r="16247"/>
          <a:stretch/>
        </p:blipFill>
        <p:spPr bwMode="auto">
          <a:xfrm rot="228276">
            <a:off x="1036889" y="1746002"/>
            <a:ext cx="1064445" cy="2135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9" cstate="print">
            <a:grayscl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42" y="716550"/>
            <a:ext cx="1704431" cy="172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1" cstate="print">
            <a:grayscl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60" y="3106460"/>
            <a:ext cx="1054824" cy="106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781333" y="911919"/>
            <a:ext cx="18604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err="1" smtClean="0">
                <a:solidFill>
                  <a:schemeClr val="bg1"/>
                </a:solidFill>
              </a:rPr>
              <a:t>Ф</a:t>
            </a:r>
            <a:r>
              <a:rPr lang="ru-RU" sz="6000" dirty="0" err="1">
                <a:solidFill>
                  <a:schemeClr val="bg1"/>
                </a:solidFill>
              </a:rPr>
              <a:t>ф</a:t>
            </a:r>
            <a:endParaRPr lang="ru-RU" sz="60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09367" y="3315058"/>
            <a:ext cx="8251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[</a:t>
            </a:r>
            <a:r>
              <a:rPr lang="ru-RU" sz="3200" b="1" dirty="0">
                <a:solidFill>
                  <a:schemeClr val="bg1"/>
                </a:solidFill>
              </a:rPr>
              <a:t>ф</a:t>
            </a:r>
            <a:r>
              <a:rPr lang="en-US" sz="3200" b="1" dirty="0" smtClean="0">
                <a:solidFill>
                  <a:schemeClr val="bg1"/>
                </a:solidFill>
              </a:rPr>
              <a:t>]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71800" y="339502"/>
            <a:ext cx="3528392" cy="50405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6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791" y="375351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61171" y="370049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923928" y="0"/>
            <a:ext cx="1589876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600" dirty="0">
                <a:solidFill>
                  <a:srgbClr val="800000"/>
                </a:solidFill>
              </a:rPr>
              <a:t> </a:t>
            </a:r>
            <a:r>
              <a:rPr lang="ru-RU" sz="3600" dirty="0" smtClean="0">
                <a:solidFill>
                  <a:srgbClr val="800000"/>
                </a:solidFill>
              </a:rPr>
              <a:t> </a:t>
            </a:r>
            <a:r>
              <a:rPr lang="ru-RU" sz="6000" b="1" dirty="0" smtClean="0"/>
              <a:t>э</a:t>
            </a:r>
            <a:endParaRPr lang="ru-RU" sz="6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527398" y="2863278"/>
            <a:ext cx="2616602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5400" b="1" dirty="0" smtClean="0"/>
              <a:t>филин</a:t>
            </a:r>
            <a:endParaRPr lang="ru-RU" sz="54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6372200" y="1404491"/>
            <a:ext cx="265247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5400" b="1" dirty="0" smtClean="0"/>
              <a:t>Филипп</a:t>
            </a:r>
            <a:endParaRPr lang="ru-RU" sz="5400" b="1" dirty="0"/>
          </a:p>
        </p:txBody>
      </p:sp>
      <p:pic>
        <p:nvPicPr>
          <p:cNvPr id="41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68535" y="3028206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2161432" y="1543478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40626" y="1532859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5440625" y="3028206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1" cstate="print">
            <a:grayscl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328" y="3072651"/>
            <a:ext cx="1054824" cy="106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1623331" y="3294975"/>
            <a:ext cx="1018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[</a:t>
            </a:r>
            <a:r>
              <a:rPr lang="ru-RU" sz="3200" b="1" dirty="0" smtClean="0">
                <a:solidFill>
                  <a:schemeClr val="bg1"/>
                </a:solidFill>
              </a:rPr>
              <a:t>ф’</a:t>
            </a:r>
            <a:r>
              <a:rPr lang="en-US" sz="3200" b="1" dirty="0" smtClean="0">
                <a:solidFill>
                  <a:schemeClr val="bg1"/>
                </a:solidFill>
              </a:rPr>
              <a:t>]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30" name="Picture 6" descr="банты - МОДА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2000" r="96800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2709" y="2242414"/>
            <a:ext cx="821247" cy="82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4266233" y="156953"/>
            <a:ext cx="1589876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600" dirty="0">
                <a:solidFill>
                  <a:srgbClr val="800000"/>
                </a:solidFill>
              </a:rPr>
              <a:t> </a:t>
            </a:r>
            <a:r>
              <a:rPr lang="ru-RU" sz="3600" dirty="0" smtClean="0">
                <a:solidFill>
                  <a:srgbClr val="800000"/>
                </a:solidFill>
              </a:rPr>
              <a:t> </a:t>
            </a:r>
            <a:r>
              <a:rPr lang="ru-RU" sz="4400" b="1" dirty="0"/>
              <a:t>ф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40" y="926394"/>
            <a:ext cx="2708480" cy="35562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21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658" y="156953"/>
            <a:ext cx="6069807" cy="451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83147" y="1718692"/>
            <a:ext cx="5788260" cy="30881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6624"/>
          <a:stretch/>
        </p:blipFill>
        <p:spPr bwMode="auto">
          <a:xfrm>
            <a:off x="1487363" y="1866156"/>
            <a:ext cx="6069807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936631" y="2007820"/>
            <a:ext cx="705604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Бв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Дд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Ее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Ёё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Жж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Зз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Ии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Йй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Кк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Лл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Мм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Нн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Пп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Рр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Уу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Фф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Хх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Цц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Чч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Шш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Щщ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Ъ Ы Ь </a:t>
            </a: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 Ю Я</a:t>
            </a:r>
            <a:endParaRPr lang="ru-RU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07" y="3327660"/>
            <a:ext cx="1656184" cy="133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56810" y="3911701"/>
            <a:ext cx="932166" cy="75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713032" y="4095750"/>
            <a:ext cx="1093150" cy="5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3266314" y="4374418"/>
            <a:ext cx="567292" cy="2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48400" y="538844"/>
            <a:ext cx="8640960" cy="4065811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8" name="Picture 4" descr="МБУ лицей 19 г.о. Тольятти - Школьный портал - Новости - Красная лента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57" b="95630" l="26012" r="77649">
                        <a14:backgroundMark x1="43160" y1="50129" x2="43160" y2="50129"/>
                      </a14:backgroundRemoval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5" r="16247"/>
          <a:stretch/>
        </p:blipFill>
        <p:spPr bwMode="auto">
          <a:xfrm rot="228276">
            <a:off x="1036889" y="1746002"/>
            <a:ext cx="1064445" cy="2135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9" cstate="print">
            <a:grayscl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42" y="716550"/>
            <a:ext cx="1704431" cy="172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1" cstate="print">
            <a:grayscl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60" y="3106460"/>
            <a:ext cx="1054824" cy="106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969200" y="928863"/>
            <a:ext cx="18604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err="1" smtClean="0">
                <a:solidFill>
                  <a:schemeClr val="bg1"/>
                </a:solidFill>
              </a:rPr>
              <a:t>Х</a:t>
            </a:r>
            <a:r>
              <a:rPr lang="ru-RU" sz="6000" dirty="0" err="1">
                <a:solidFill>
                  <a:schemeClr val="bg1"/>
                </a:solidFill>
              </a:rPr>
              <a:t>х</a:t>
            </a:r>
            <a:endParaRPr lang="ru-RU" sz="60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57950" y="3315058"/>
            <a:ext cx="8251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[</a:t>
            </a:r>
            <a:r>
              <a:rPr lang="ru-RU" sz="3200" b="1" dirty="0">
                <a:solidFill>
                  <a:schemeClr val="bg1"/>
                </a:solidFill>
              </a:rPr>
              <a:t>х</a:t>
            </a:r>
            <a:r>
              <a:rPr lang="en-US" sz="3200" b="1" dirty="0" smtClean="0">
                <a:solidFill>
                  <a:schemeClr val="bg1"/>
                </a:solidFill>
              </a:rPr>
              <a:t>]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71800" y="339502"/>
            <a:ext cx="3528392" cy="50405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6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791" y="375351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61171" y="370049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835888" y="0"/>
            <a:ext cx="1589876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600" dirty="0">
                <a:solidFill>
                  <a:srgbClr val="800000"/>
                </a:solidFill>
              </a:rPr>
              <a:t> </a:t>
            </a:r>
            <a:r>
              <a:rPr lang="ru-RU" sz="3600" dirty="0" smtClean="0">
                <a:solidFill>
                  <a:srgbClr val="800000"/>
                </a:solidFill>
              </a:rPr>
              <a:t> </a:t>
            </a:r>
            <a:r>
              <a:rPr lang="ru-RU" sz="6000" b="1" dirty="0" smtClean="0"/>
              <a:t>ха</a:t>
            </a:r>
            <a:endParaRPr lang="ru-RU" sz="6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804248" y="2889221"/>
            <a:ext cx="2616602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5400" b="1" dirty="0" smtClean="0"/>
              <a:t>хлеб</a:t>
            </a:r>
            <a:endParaRPr lang="ru-RU" sz="54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6372200" y="1404491"/>
            <a:ext cx="265247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5400" b="1" dirty="0" smtClean="0"/>
              <a:t>Хвастун</a:t>
            </a:r>
            <a:endParaRPr lang="ru-RU" sz="5400" b="1" dirty="0"/>
          </a:p>
        </p:txBody>
      </p:sp>
      <p:pic>
        <p:nvPicPr>
          <p:cNvPr id="41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68535" y="3028206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2161432" y="1543478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40626" y="1532859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5440625" y="3028206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1" cstate="print">
            <a:grayscl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328" y="3072651"/>
            <a:ext cx="1054824" cy="106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1661655" y="3303467"/>
            <a:ext cx="1018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[</a:t>
            </a:r>
            <a:r>
              <a:rPr lang="ru-RU" sz="3200" b="1" dirty="0">
                <a:solidFill>
                  <a:schemeClr val="bg1"/>
                </a:solidFill>
              </a:rPr>
              <a:t>х</a:t>
            </a:r>
            <a:r>
              <a:rPr lang="ru-RU" sz="3200" b="1" dirty="0" smtClean="0">
                <a:solidFill>
                  <a:schemeClr val="bg1"/>
                </a:solidFill>
              </a:rPr>
              <a:t>’</a:t>
            </a:r>
            <a:r>
              <a:rPr lang="en-US" sz="3200" b="1" dirty="0" smtClean="0">
                <a:solidFill>
                  <a:schemeClr val="bg1"/>
                </a:solidFill>
              </a:rPr>
              <a:t>]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30" name="Picture 6" descr="банты - МОДА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2000" r="96800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2709" y="2242414"/>
            <a:ext cx="821247" cy="82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931" y="1001193"/>
            <a:ext cx="2836129" cy="33036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3497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703" y="156953"/>
            <a:ext cx="6069807" cy="451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45192" y="1718692"/>
            <a:ext cx="5788260" cy="30881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6624"/>
          <a:stretch/>
        </p:blipFill>
        <p:spPr bwMode="auto">
          <a:xfrm>
            <a:off x="1449408" y="1866156"/>
            <a:ext cx="6069807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898676" y="2007820"/>
            <a:ext cx="705604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Бв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Дд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Ее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Ёё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Жж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Зз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Ии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Йй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Кк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Лл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Мм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Нн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Пп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Рр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Уу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Фф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Хх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Цц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Чч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Шш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Щщ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Ъ Ы Ь </a:t>
            </a: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 Ю Я</a:t>
            </a:r>
            <a:endParaRPr lang="ru-RU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652" y="3327660"/>
            <a:ext cx="1656184" cy="133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18855" y="3911701"/>
            <a:ext cx="932166" cy="75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675077" y="4095750"/>
            <a:ext cx="1093150" cy="5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3228359" y="4374418"/>
            <a:ext cx="567292" cy="2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51520" y="538844"/>
            <a:ext cx="8640960" cy="4065811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8" name="Picture 4" descr="МБУ лицей 19 г.о. Тольятти - Школьный портал - Новости - Красная лента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57" b="95630" l="26012" r="77649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5" r="16247"/>
          <a:stretch/>
        </p:blipFill>
        <p:spPr bwMode="auto">
          <a:xfrm rot="228276">
            <a:off x="882098" y="1854211"/>
            <a:ext cx="1346237" cy="2701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9" cstate="print">
            <a:grayscl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487" y="716550"/>
            <a:ext cx="1704431" cy="172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920619" y="1002893"/>
            <a:ext cx="15126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err="1" smtClean="0">
                <a:solidFill>
                  <a:schemeClr val="bg1"/>
                </a:solidFill>
              </a:rPr>
              <a:t>Ц</a:t>
            </a:r>
            <a:r>
              <a:rPr lang="ru-RU" sz="5400" dirty="0" err="1">
                <a:solidFill>
                  <a:schemeClr val="bg1"/>
                </a:solidFill>
              </a:rPr>
              <a:t>ц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30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1" cstate="print">
            <a:grayscl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142" y="2709463"/>
            <a:ext cx="963119" cy="976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69397" y="2868021"/>
            <a:ext cx="82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[</a:t>
            </a:r>
            <a:r>
              <a:rPr lang="ru-RU" sz="3200" b="1" dirty="0">
                <a:solidFill>
                  <a:schemeClr val="bg1"/>
                </a:solidFill>
              </a:rPr>
              <a:t>ц</a:t>
            </a:r>
            <a:r>
              <a:rPr lang="en-US" sz="3200" b="1" dirty="0" smtClean="0">
                <a:solidFill>
                  <a:schemeClr val="bg1"/>
                </a:solidFill>
              </a:rPr>
              <a:t>]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33845" y="339502"/>
            <a:ext cx="3528392" cy="50405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6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877" y="35954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94085" y="35856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577508" y="858341"/>
            <a:ext cx="4193604" cy="175432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600" b="1" dirty="0" smtClean="0"/>
              <a:t>Цыплят </a:t>
            </a:r>
          </a:p>
          <a:p>
            <a:r>
              <a:rPr lang="ru-RU" sz="3600" b="1" dirty="0" smtClean="0"/>
              <a:t>по осени </a:t>
            </a:r>
          </a:p>
          <a:p>
            <a:r>
              <a:rPr lang="ru-RU" sz="3600" b="1" dirty="0"/>
              <a:t>с</a:t>
            </a:r>
            <a:r>
              <a:rPr lang="ru-RU" sz="3600" b="1" dirty="0" smtClean="0"/>
              <a:t>читают.</a:t>
            </a:r>
            <a:endParaRPr lang="ru-RU" sz="36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6961264" y="3362900"/>
            <a:ext cx="265247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600" b="1" dirty="0" smtClean="0"/>
              <a:t>царь</a:t>
            </a:r>
            <a:endParaRPr lang="ru-RU" sz="3600" b="1" dirty="0"/>
          </a:p>
        </p:txBody>
      </p:sp>
      <p:pic>
        <p:nvPicPr>
          <p:cNvPr id="41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3478" y="3003427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2151320" y="1527525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29383" y="1532859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5429382" y="3003426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Box 44"/>
          <p:cNvSpPr txBox="1"/>
          <p:nvPr/>
        </p:nvSpPr>
        <p:spPr>
          <a:xfrm>
            <a:off x="3876821" y="123345"/>
            <a:ext cx="1214979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600" dirty="0">
                <a:solidFill>
                  <a:srgbClr val="800000"/>
                </a:solidFill>
              </a:rPr>
              <a:t> </a:t>
            </a:r>
            <a:r>
              <a:rPr lang="ru-RU" sz="3600" dirty="0" smtClean="0">
                <a:solidFill>
                  <a:srgbClr val="800000"/>
                </a:solidFill>
              </a:rPr>
              <a:t> </a:t>
            </a:r>
            <a:r>
              <a:rPr lang="ru-RU" sz="4800" b="1" dirty="0" err="1" smtClean="0"/>
              <a:t>це</a:t>
            </a:r>
            <a:endParaRPr lang="ru-RU" sz="4800" b="1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360" y="945160"/>
            <a:ext cx="2719175" cy="33646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6" descr="банты - МОДА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2000" r="96800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3469" y="2653037"/>
            <a:ext cx="821247" cy="82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176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703" y="156953"/>
            <a:ext cx="6069807" cy="451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45192" y="1718692"/>
            <a:ext cx="5788260" cy="30881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6624"/>
          <a:stretch/>
        </p:blipFill>
        <p:spPr bwMode="auto">
          <a:xfrm>
            <a:off x="1449408" y="1866156"/>
            <a:ext cx="6069807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898676" y="2007820"/>
            <a:ext cx="705604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Бв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Дд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Ее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Ёё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Жж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Зз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Ии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Йй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Кк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Лл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Мм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Нн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Пп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Рр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Уу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Фф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Хх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Цц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Чч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Шш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Щщ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Ъ Ы Ь </a:t>
            </a: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 Ю Я</a:t>
            </a:r>
            <a:endParaRPr lang="ru-RU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652" y="3327660"/>
            <a:ext cx="1656184" cy="133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18855" y="3911701"/>
            <a:ext cx="932166" cy="75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675077" y="4095750"/>
            <a:ext cx="1093150" cy="5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3228359" y="4374418"/>
            <a:ext cx="567292" cy="2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51520" y="538844"/>
            <a:ext cx="8640960" cy="4065811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8" name="Picture 4" descr="МБУ лицей 19 г.о. Тольятти - Школьный портал - Новости - Красная лента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57" b="95630" l="26012" r="77649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5" r="16247"/>
          <a:stretch/>
        </p:blipFill>
        <p:spPr bwMode="auto">
          <a:xfrm rot="228276">
            <a:off x="882098" y="1854211"/>
            <a:ext cx="1346237" cy="2701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9" cstate="print">
            <a:grayscl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487" y="716550"/>
            <a:ext cx="1704431" cy="172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920619" y="1002893"/>
            <a:ext cx="15126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err="1" smtClean="0">
                <a:solidFill>
                  <a:schemeClr val="bg1"/>
                </a:solidFill>
              </a:rPr>
              <a:t>Ч</a:t>
            </a:r>
            <a:r>
              <a:rPr lang="ru-RU" sz="5400" dirty="0" err="1">
                <a:solidFill>
                  <a:schemeClr val="bg1"/>
                </a:solidFill>
              </a:rPr>
              <a:t>ч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30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1" cstate="print">
            <a:grayscl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142" y="2709463"/>
            <a:ext cx="963119" cy="976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69396" y="2868021"/>
            <a:ext cx="9803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[</a:t>
            </a:r>
            <a:r>
              <a:rPr lang="ru-RU" sz="3200" b="1" dirty="0" smtClean="0">
                <a:solidFill>
                  <a:schemeClr val="bg1"/>
                </a:solidFill>
              </a:rPr>
              <a:t>ч’</a:t>
            </a:r>
            <a:r>
              <a:rPr lang="en-US" sz="3200" b="1" dirty="0" smtClean="0">
                <a:solidFill>
                  <a:schemeClr val="bg1"/>
                </a:solidFill>
              </a:rPr>
              <a:t>]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33845" y="339502"/>
            <a:ext cx="3528392" cy="50405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6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877" y="35954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94085" y="35856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372200" y="1026698"/>
            <a:ext cx="4193604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6600" b="1" dirty="0" err="1" smtClean="0"/>
              <a:t>Чунга</a:t>
            </a:r>
            <a:endParaRPr lang="ru-RU" sz="6600" b="1" dirty="0" smtClean="0"/>
          </a:p>
        </p:txBody>
      </p:sp>
      <p:sp>
        <p:nvSpPr>
          <p:cNvPr id="40" name="TextBox 39"/>
          <p:cNvSpPr txBox="1"/>
          <p:nvPr/>
        </p:nvSpPr>
        <p:spPr>
          <a:xfrm>
            <a:off x="6541769" y="2869017"/>
            <a:ext cx="2652470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6600" b="1" dirty="0" smtClean="0"/>
              <a:t>часы</a:t>
            </a:r>
            <a:endParaRPr lang="ru-RU" sz="6600" b="1" dirty="0"/>
          </a:p>
        </p:txBody>
      </p:sp>
      <p:pic>
        <p:nvPicPr>
          <p:cNvPr id="41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3478" y="3003427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2151320" y="1527525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29383" y="1532859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5429382" y="3003426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Box 44"/>
          <p:cNvSpPr txBox="1"/>
          <p:nvPr/>
        </p:nvSpPr>
        <p:spPr>
          <a:xfrm>
            <a:off x="3964509" y="138428"/>
            <a:ext cx="1214979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600" dirty="0">
                <a:solidFill>
                  <a:srgbClr val="800000"/>
                </a:solidFill>
              </a:rPr>
              <a:t> </a:t>
            </a:r>
            <a:r>
              <a:rPr lang="ru-RU" sz="3600" dirty="0" smtClean="0">
                <a:solidFill>
                  <a:srgbClr val="800000"/>
                </a:solidFill>
              </a:rPr>
              <a:t> </a:t>
            </a:r>
            <a:r>
              <a:rPr lang="ru-RU" sz="4800" b="1" dirty="0"/>
              <a:t>ч</a:t>
            </a:r>
            <a:r>
              <a:rPr lang="ru-RU" sz="4800" b="1" dirty="0" smtClean="0"/>
              <a:t>е</a:t>
            </a:r>
            <a:endParaRPr lang="ru-RU" sz="4800" b="1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792" y="927819"/>
            <a:ext cx="2882412" cy="34466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6" descr="банты - МОДА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2000" r="96800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6757" y="2161123"/>
            <a:ext cx="821247" cy="82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6526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703" y="156953"/>
            <a:ext cx="6069807" cy="451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45192" y="1718692"/>
            <a:ext cx="5788260" cy="30881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6624"/>
          <a:stretch/>
        </p:blipFill>
        <p:spPr bwMode="auto">
          <a:xfrm>
            <a:off x="1449408" y="1866156"/>
            <a:ext cx="6069807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898676" y="2007820"/>
            <a:ext cx="705604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Бв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Дд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Ее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Ёё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Жж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Зз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Ии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Йй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Кк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Лл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Мм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Нн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Пп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Рр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Уу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Фф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Хх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Цц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Чч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Шш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Щщ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Ъ Ы Ь </a:t>
            </a: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 Ю Я</a:t>
            </a:r>
            <a:endParaRPr lang="ru-RU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652" y="3327660"/>
            <a:ext cx="1656184" cy="133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18855" y="3911701"/>
            <a:ext cx="932166" cy="75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675077" y="4095750"/>
            <a:ext cx="1093150" cy="5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3228359" y="4374418"/>
            <a:ext cx="567292" cy="2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51520" y="538844"/>
            <a:ext cx="8640960" cy="4065811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8" name="Picture 4" descr="МБУ лицей 19 г.о. Тольятти - Школьный портал - Новости - Красная лента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57" b="95630" l="26012" r="77649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5" r="16247"/>
          <a:stretch/>
        </p:blipFill>
        <p:spPr bwMode="auto">
          <a:xfrm rot="228276">
            <a:off x="882098" y="1854211"/>
            <a:ext cx="1346237" cy="2701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9" cstate="print">
            <a:grayscl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487" y="716550"/>
            <a:ext cx="1704431" cy="172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788853" y="1026698"/>
            <a:ext cx="15126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err="1">
                <a:solidFill>
                  <a:schemeClr val="bg1"/>
                </a:solidFill>
              </a:rPr>
              <a:t>Ш</a:t>
            </a:r>
            <a:r>
              <a:rPr lang="ru-RU" sz="5400" dirty="0" err="1" smtClean="0">
                <a:solidFill>
                  <a:schemeClr val="bg1"/>
                </a:solidFill>
              </a:rPr>
              <a:t>ш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30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1" cstate="print">
            <a:grayscl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142" y="2709463"/>
            <a:ext cx="963119" cy="976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69396" y="2868021"/>
            <a:ext cx="9803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[</a:t>
            </a:r>
            <a:r>
              <a:rPr lang="ru-RU" sz="3200" b="1" dirty="0">
                <a:solidFill>
                  <a:schemeClr val="bg1"/>
                </a:solidFill>
              </a:rPr>
              <a:t>ш</a:t>
            </a:r>
            <a:r>
              <a:rPr lang="en-US" sz="3200" b="1" dirty="0" smtClean="0">
                <a:solidFill>
                  <a:schemeClr val="bg1"/>
                </a:solidFill>
              </a:rPr>
              <a:t>]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33845" y="339502"/>
            <a:ext cx="3528392" cy="50405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6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877" y="35954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94085" y="35856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420544" y="1299934"/>
            <a:ext cx="4193604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000" b="1" dirty="0" smtClean="0"/>
              <a:t>Шапокляк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804248" y="2973717"/>
            <a:ext cx="265247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000" b="1" dirty="0" smtClean="0"/>
              <a:t>шарик</a:t>
            </a:r>
            <a:endParaRPr lang="ru-RU" sz="4000" b="1" dirty="0"/>
          </a:p>
        </p:txBody>
      </p:sp>
      <p:pic>
        <p:nvPicPr>
          <p:cNvPr id="41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3478" y="3003427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2151320" y="1527525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29383" y="1532859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5429382" y="3003426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Box 44"/>
          <p:cNvSpPr txBox="1"/>
          <p:nvPr/>
        </p:nvSpPr>
        <p:spPr>
          <a:xfrm>
            <a:off x="3831832" y="123345"/>
            <a:ext cx="1214979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600" dirty="0">
                <a:solidFill>
                  <a:srgbClr val="800000"/>
                </a:solidFill>
              </a:rPr>
              <a:t> </a:t>
            </a:r>
            <a:r>
              <a:rPr lang="ru-RU" sz="3600" dirty="0" smtClean="0">
                <a:solidFill>
                  <a:srgbClr val="800000"/>
                </a:solidFill>
              </a:rPr>
              <a:t> </a:t>
            </a:r>
            <a:r>
              <a:rPr lang="ru-RU" sz="4800" b="1" dirty="0" err="1" smtClean="0"/>
              <a:t>ша</a:t>
            </a:r>
            <a:endParaRPr lang="ru-RU" sz="4800" b="1" dirty="0"/>
          </a:p>
        </p:txBody>
      </p:sp>
      <p:pic>
        <p:nvPicPr>
          <p:cNvPr id="33" name="Picture 6" descr="банты - МОДА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2000" r="96800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0399" y="2149388"/>
            <a:ext cx="821247" cy="82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Портфолио фрилансера Александр Сухобрус DRYbeam. 3D Моделирование - Старуха Шапокляк и крыска Лариска. Фриланс, удаленная работа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360" y="954342"/>
            <a:ext cx="2603080" cy="34510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5387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703" y="156953"/>
            <a:ext cx="6069807" cy="451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45192" y="1718692"/>
            <a:ext cx="5788260" cy="30881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6624"/>
          <a:stretch/>
        </p:blipFill>
        <p:spPr bwMode="auto">
          <a:xfrm>
            <a:off x="1449408" y="1866156"/>
            <a:ext cx="6069807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898676" y="2007820"/>
            <a:ext cx="705604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Бв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Дд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Ее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Ёё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Жж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Зз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Ии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Йй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Кк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Лл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Мм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Нн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Пп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Рр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Уу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Фф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Хх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Цц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Чч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Шш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Щщ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Ъ Ы Ь </a:t>
            </a: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 Ю Я</a:t>
            </a:r>
            <a:endParaRPr lang="ru-RU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652" y="3327660"/>
            <a:ext cx="1656184" cy="133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18855" y="3911701"/>
            <a:ext cx="932166" cy="75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675077" y="4095750"/>
            <a:ext cx="1093150" cy="5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3228359" y="4374418"/>
            <a:ext cx="567292" cy="2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51520" y="538844"/>
            <a:ext cx="8640960" cy="4065811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8" name="Picture 4" descr="МБУ лицей 19 г.о. Тольятти - Школьный портал - Новости - Красная лента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57" b="95630" l="26012" r="77649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5" r="16247"/>
          <a:stretch/>
        </p:blipFill>
        <p:spPr bwMode="auto">
          <a:xfrm rot="228276">
            <a:off x="882098" y="1854211"/>
            <a:ext cx="1346237" cy="2701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9" cstate="print">
            <a:grayscl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487" y="716550"/>
            <a:ext cx="1704431" cy="172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788853" y="1082488"/>
            <a:ext cx="15126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err="1" smtClean="0">
                <a:solidFill>
                  <a:schemeClr val="bg1"/>
                </a:solidFill>
              </a:rPr>
              <a:t>Щ</a:t>
            </a:r>
            <a:r>
              <a:rPr lang="ru-RU" sz="5400" dirty="0" err="1">
                <a:solidFill>
                  <a:schemeClr val="bg1"/>
                </a:solidFill>
              </a:rPr>
              <a:t>щ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30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1" cstate="print">
            <a:grayscl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142" y="2709463"/>
            <a:ext cx="963119" cy="976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55018" y="2936154"/>
            <a:ext cx="9803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[</a:t>
            </a:r>
            <a:r>
              <a:rPr lang="ru-RU" sz="2800" b="1" dirty="0" smtClean="0">
                <a:solidFill>
                  <a:schemeClr val="bg1"/>
                </a:solidFill>
              </a:rPr>
              <a:t>щ’</a:t>
            </a:r>
            <a:r>
              <a:rPr lang="en-US" sz="2800" b="1" dirty="0" smtClean="0">
                <a:solidFill>
                  <a:schemeClr val="bg1"/>
                </a:solidFill>
              </a:rPr>
              <a:t>]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33845" y="339502"/>
            <a:ext cx="3528392" cy="50405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6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877" y="35954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94085" y="35856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460992" y="844961"/>
            <a:ext cx="4193604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4000" b="1" dirty="0" smtClean="0"/>
              <a:t>Щёки </a:t>
            </a:r>
          </a:p>
          <a:p>
            <a:pPr algn="ctr"/>
            <a:r>
              <a:rPr lang="ru-RU" sz="4000" b="1" dirty="0" smtClean="0"/>
              <a:t>красные </a:t>
            </a:r>
          </a:p>
          <a:p>
            <a:pPr algn="ctr"/>
            <a:r>
              <a:rPr lang="ru-RU" sz="4000" b="1" dirty="0" smtClean="0"/>
              <a:t>у Емели.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944876" y="3262784"/>
            <a:ext cx="265247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000" b="1" dirty="0" smtClean="0"/>
              <a:t>щука</a:t>
            </a:r>
            <a:endParaRPr lang="ru-RU" sz="4000" b="1" dirty="0"/>
          </a:p>
        </p:txBody>
      </p:sp>
      <p:pic>
        <p:nvPicPr>
          <p:cNvPr id="41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3478" y="3003427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2151320" y="1527525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29383" y="1532859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5429382" y="3003426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Box 44"/>
          <p:cNvSpPr txBox="1"/>
          <p:nvPr/>
        </p:nvSpPr>
        <p:spPr>
          <a:xfrm>
            <a:off x="3831832" y="123345"/>
            <a:ext cx="1214979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600" dirty="0">
                <a:solidFill>
                  <a:srgbClr val="800000"/>
                </a:solidFill>
              </a:rPr>
              <a:t> </a:t>
            </a:r>
            <a:r>
              <a:rPr lang="ru-RU" sz="3600" dirty="0" smtClean="0">
                <a:solidFill>
                  <a:srgbClr val="800000"/>
                </a:solidFill>
              </a:rPr>
              <a:t> </a:t>
            </a:r>
            <a:r>
              <a:rPr lang="ru-RU" sz="4800" b="1" dirty="0"/>
              <a:t>щ</a:t>
            </a:r>
            <a:r>
              <a:rPr lang="ru-RU" sz="4800" b="1" dirty="0" smtClean="0"/>
              <a:t>а</a:t>
            </a:r>
            <a:endParaRPr lang="ru-RU" sz="4800" b="1" dirty="0"/>
          </a:p>
        </p:txBody>
      </p:sp>
      <p:pic>
        <p:nvPicPr>
          <p:cNvPr id="33" name="Picture 6" descr="банты - МОДА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2000" r="96800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7170" y="2638127"/>
            <a:ext cx="821247" cy="82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6060" y="939110"/>
            <a:ext cx="2769475" cy="35407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2035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703" y="156953"/>
            <a:ext cx="6069807" cy="451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45192" y="1718692"/>
            <a:ext cx="5788260" cy="30881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6624"/>
          <a:stretch/>
        </p:blipFill>
        <p:spPr bwMode="auto">
          <a:xfrm>
            <a:off x="1449408" y="1866156"/>
            <a:ext cx="6069807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898676" y="2007820"/>
            <a:ext cx="705604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Бв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Дд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Ее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Ёё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Жж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Зз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Ии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Йй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Кк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Лл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Мм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Нн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Пп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Рр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Уу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Фф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Хх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Цц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Чч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Шш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Щщ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Ъ Ы Ь </a:t>
            </a: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 Ю Я</a:t>
            </a:r>
            <a:endParaRPr lang="ru-RU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652" y="3327660"/>
            <a:ext cx="1656184" cy="133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18855" y="3911701"/>
            <a:ext cx="932166" cy="75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675077" y="4095750"/>
            <a:ext cx="1093150" cy="5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3228359" y="4374418"/>
            <a:ext cx="567292" cy="2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51520" y="538844"/>
            <a:ext cx="8640960" cy="4065811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8" name="Picture 4" descr="МБУ лицей 19 г.о. Тольятти - Школьный портал - Новости - Красная лента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57" b="95630" l="26012" r="77649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5" r="16247"/>
          <a:stretch/>
        </p:blipFill>
        <p:spPr bwMode="auto">
          <a:xfrm rot="228276">
            <a:off x="872587" y="1142867"/>
            <a:ext cx="1346237" cy="2701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9" cstate="print">
            <a:grayscl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4872" l="1000" r="100000"/>
                    </a14:imgEffect>
                    <a14:imgEffect>
                      <a14:artisticCrisscrossEtching/>
                    </a14:imgEffect>
                    <a14:imgEffect>
                      <a14:saturation sat="3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487" y="716550"/>
            <a:ext cx="1704431" cy="172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1011888" y="629840"/>
            <a:ext cx="15126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>
                <a:solidFill>
                  <a:schemeClr val="bg1"/>
                </a:solidFill>
              </a:rPr>
              <a:t>ъ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33845" y="339502"/>
            <a:ext cx="3528392" cy="50405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677336" y="1098961"/>
            <a:ext cx="4193604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6000" b="1" dirty="0" smtClean="0"/>
              <a:t>съел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475837" y="2954431"/>
            <a:ext cx="331236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5400" b="1" dirty="0" smtClean="0"/>
              <a:t>объезд</a:t>
            </a:r>
            <a:endParaRPr lang="ru-RU" sz="5400" b="1" dirty="0"/>
          </a:p>
        </p:txBody>
      </p:sp>
      <p:pic>
        <p:nvPicPr>
          <p:cNvPr id="41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3478" y="3003427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2151320" y="1527525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29383" y="1532859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5429382" y="3003426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Box 44"/>
          <p:cNvSpPr txBox="1"/>
          <p:nvPr/>
        </p:nvSpPr>
        <p:spPr>
          <a:xfrm>
            <a:off x="2705869" y="184901"/>
            <a:ext cx="3945224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600" dirty="0">
                <a:solidFill>
                  <a:srgbClr val="800000"/>
                </a:solidFill>
              </a:rPr>
              <a:t> </a:t>
            </a:r>
            <a:r>
              <a:rPr lang="ru-RU" sz="3600" dirty="0" smtClean="0">
                <a:solidFill>
                  <a:srgbClr val="800000"/>
                </a:solidFill>
              </a:rPr>
              <a:t> </a:t>
            </a:r>
            <a:r>
              <a:rPr lang="ru-RU" sz="4000" b="1" dirty="0" smtClean="0"/>
              <a:t>твёрдый знак</a:t>
            </a:r>
            <a:endParaRPr lang="ru-RU" sz="4000" b="1" dirty="0"/>
          </a:p>
        </p:txBody>
      </p:sp>
      <p:pic>
        <p:nvPicPr>
          <p:cNvPr id="33" name="Picture 6" descr="банты - МОДА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2000" r="96800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0399" y="2149388"/>
            <a:ext cx="821247" cy="82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549" y="974777"/>
            <a:ext cx="2805673" cy="33128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0204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703" y="156953"/>
            <a:ext cx="6069807" cy="451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45192" y="1718692"/>
            <a:ext cx="5788260" cy="30881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6624"/>
          <a:stretch/>
        </p:blipFill>
        <p:spPr bwMode="auto">
          <a:xfrm>
            <a:off x="1449408" y="1866156"/>
            <a:ext cx="6069807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898676" y="2007820"/>
            <a:ext cx="705604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Бв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Дд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Ее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Ёё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Жж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Зз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Ии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Йй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Кк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Лл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Мм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Нн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Пп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Рр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Уу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Фф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Хх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Цц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Чч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Шш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Щщ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Ъ Ы Ь </a:t>
            </a: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 Ю Я</a:t>
            </a:r>
            <a:endParaRPr lang="ru-RU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652" y="3327660"/>
            <a:ext cx="1656184" cy="133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18855" y="3911701"/>
            <a:ext cx="932166" cy="75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675077" y="4095750"/>
            <a:ext cx="1093150" cy="5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3228359" y="4374418"/>
            <a:ext cx="567292" cy="2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51520" y="538844"/>
            <a:ext cx="8640960" cy="4065811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8" name="Picture 4" descr="МБУ лицей 19 г.о. Тольятти - Школьный портал - Новости - Красная лента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57" b="95630" l="26012" r="77649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5" r="16247"/>
          <a:stretch/>
        </p:blipFill>
        <p:spPr bwMode="auto">
          <a:xfrm rot="228276">
            <a:off x="882098" y="1854211"/>
            <a:ext cx="1346237" cy="2701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4872" l="1000" r="10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487" y="716550"/>
            <a:ext cx="1704431" cy="172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932237" y="634574"/>
            <a:ext cx="15126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>
                <a:solidFill>
                  <a:schemeClr val="bg1"/>
                </a:solidFill>
              </a:rPr>
              <a:t>ы</a:t>
            </a:r>
          </a:p>
        </p:txBody>
      </p:sp>
      <p:pic>
        <p:nvPicPr>
          <p:cNvPr id="30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142" y="2709463"/>
            <a:ext cx="963119" cy="976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97603" y="2919558"/>
            <a:ext cx="82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[</a:t>
            </a:r>
            <a:r>
              <a:rPr lang="ru-RU" sz="2800" b="1" dirty="0">
                <a:solidFill>
                  <a:schemeClr val="bg1"/>
                </a:solidFill>
              </a:rPr>
              <a:t>ы</a:t>
            </a:r>
            <a:r>
              <a:rPr lang="en-US" sz="2800" b="1" dirty="0" smtClean="0">
                <a:solidFill>
                  <a:schemeClr val="bg1"/>
                </a:solidFill>
              </a:rPr>
              <a:t>]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33845" y="339502"/>
            <a:ext cx="3528392" cy="50405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6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877" y="35954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94085" y="35856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660232" y="1304691"/>
            <a:ext cx="2690738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6000" b="1" dirty="0" smtClean="0">
                <a:solidFill>
                  <a:sysClr val="windowText" lastClr="000000"/>
                </a:solidFill>
              </a:rPr>
              <a:t>Пых</a:t>
            </a:r>
            <a:endParaRPr lang="ru-RU" sz="6000" b="1" dirty="0"/>
          </a:p>
        </p:txBody>
      </p:sp>
      <p:pic>
        <p:nvPicPr>
          <p:cNvPr id="41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3478" y="3003427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2151320" y="1527525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29383" y="1532859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5429382" y="3003426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Box 44"/>
          <p:cNvSpPr txBox="1"/>
          <p:nvPr/>
        </p:nvSpPr>
        <p:spPr>
          <a:xfrm>
            <a:off x="3964510" y="31012"/>
            <a:ext cx="1214979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600" dirty="0">
                <a:solidFill>
                  <a:srgbClr val="800000"/>
                </a:solidFill>
              </a:rPr>
              <a:t> </a:t>
            </a:r>
            <a:r>
              <a:rPr lang="ru-RU" sz="3600" dirty="0" smtClean="0">
                <a:solidFill>
                  <a:srgbClr val="800000"/>
                </a:solidFill>
              </a:rPr>
              <a:t> </a:t>
            </a:r>
            <a:r>
              <a:rPr lang="ru-RU" sz="6000" b="1" dirty="0"/>
              <a:t>ы</a:t>
            </a:r>
          </a:p>
        </p:txBody>
      </p:sp>
      <p:pic>
        <p:nvPicPr>
          <p:cNvPr id="29" name="Picture 6" descr="банты - МОДА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2000" r="96800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136" y="2204234"/>
            <a:ext cx="821247" cy="82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6598" y="824296"/>
            <a:ext cx="2866220" cy="36947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5831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703" y="156953"/>
            <a:ext cx="6069807" cy="451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45192" y="1718692"/>
            <a:ext cx="5788260" cy="30881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6624"/>
          <a:stretch/>
        </p:blipFill>
        <p:spPr bwMode="auto">
          <a:xfrm>
            <a:off x="1449408" y="1866156"/>
            <a:ext cx="6069807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898676" y="2007820"/>
            <a:ext cx="705604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Бв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Дд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Ее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Ёё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Жж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Зз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Ии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Йй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Кк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Лл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Мм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Нн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Пп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Рр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Уу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Фф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Хх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Цц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Чч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Шш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Щщ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Ъ Ы Ь </a:t>
            </a: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 Ю Я</a:t>
            </a:r>
            <a:endParaRPr lang="ru-RU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652" y="3327660"/>
            <a:ext cx="1656184" cy="133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18855" y="3911701"/>
            <a:ext cx="932166" cy="75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675077" y="4095750"/>
            <a:ext cx="1093150" cy="5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3228359" y="4374418"/>
            <a:ext cx="567292" cy="2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51520" y="538844"/>
            <a:ext cx="8640960" cy="4065811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8" name="Picture 4" descr="МБУ лицей 19 г.о. Тольятти - Школьный портал - Новости - Красная лента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57" b="95630" l="26012" r="77649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5" r="16247"/>
          <a:stretch/>
        </p:blipFill>
        <p:spPr bwMode="auto">
          <a:xfrm rot="228276">
            <a:off x="872587" y="1142867"/>
            <a:ext cx="1346237" cy="2701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9" cstate="print">
            <a:grayscl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4872" l="1000" r="100000"/>
                    </a14:imgEffect>
                    <a14:imgEffect>
                      <a14:artisticCrisscrossEtching/>
                    </a14:imgEffect>
                    <a14:imgEffect>
                      <a14:saturation sat="3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487" y="716550"/>
            <a:ext cx="1704431" cy="172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1011888" y="629840"/>
            <a:ext cx="15126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 smtClean="0">
                <a:solidFill>
                  <a:schemeClr val="bg1"/>
                </a:solidFill>
              </a:rPr>
              <a:t>ь</a:t>
            </a:r>
            <a:endParaRPr lang="ru-RU" sz="9600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33845" y="339502"/>
            <a:ext cx="3528392" cy="50405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435408" y="1165197"/>
            <a:ext cx="4193604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800" b="1" dirty="0" smtClean="0"/>
              <a:t>букварь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644941" y="2954431"/>
            <a:ext cx="331236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5400" b="1" dirty="0" smtClean="0"/>
              <a:t>семья</a:t>
            </a:r>
            <a:endParaRPr lang="ru-RU" sz="5400" b="1" dirty="0"/>
          </a:p>
        </p:txBody>
      </p:sp>
      <p:pic>
        <p:nvPicPr>
          <p:cNvPr id="41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3478" y="3003427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2151320" y="1527525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29383" y="1532859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5429382" y="3003426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Box 44"/>
          <p:cNvSpPr txBox="1"/>
          <p:nvPr/>
        </p:nvSpPr>
        <p:spPr>
          <a:xfrm>
            <a:off x="2705869" y="237587"/>
            <a:ext cx="3945224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600" dirty="0">
                <a:solidFill>
                  <a:srgbClr val="800000"/>
                </a:solidFill>
              </a:rPr>
              <a:t> </a:t>
            </a:r>
            <a:r>
              <a:rPr lang="ru-RU" sz="3600" dirty="0" smtClean="0">
                <a:solidFill>
                  <a:srgbClr val="800000"/>
                </a:solidFill>
              </a:rPr>
              <a:t>  </a:t>
            </a:r>
            <a:r>
              <a:rPr lang="ru-RU" sz="4000" b="1" dirty="0" smtClean="0"/>
              <a:t>мягкий знак</a:t>
            </a:r>
            <a:endParaRPr lang="ru-RU" sz="4000" b="1" dirty="0"/>
          </a:p>
        </p:txBody>
      </p:sp>
      <p:pic>
        <p:nvPicPr>
          <p:cNvPr id="33" name="Picture 6" descr="банты - МОДА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2000" r="96800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0399" y="2149388"/>
            <a:ext cx="821247" cy="82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2981" y="938539"/>
            <a:ext cx="2737713" cy="34358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8357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703" y="156953"/>
            <a:ext cx="6069807" cy="451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45192" y="1718692"/>
            <a:ext cx="5788260" cy="30881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6624"/>
          <a:stretch/>
        </p:blipFill>
        <p:spPr bwMode="auto">
          <a:xfrm>
            <a:off x="1449408" y="1866156"/>
            <a:ext cx="6069807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898676" y="2007820"/>
            <a:ext cx="705604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Бв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Дд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Ее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Ёё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Жж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Зз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Ии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Йй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Кк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Лл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Мм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Нн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Пп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Рр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Уу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Фф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Хх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Цц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Чч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Шш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Щщ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Ъ Ы Ь </a:t>
            </a: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 Ю Я</a:t>
            </a:r>
            <a:endParaRPr lang="ru-RU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652" y="3327660"/>
            <a:ext cx="1656184" cy="133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18855" y="3911701"/>
            <a:ext cx="932166" cy="75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675077" y="4095750"/>
            <a:ext cx="1093150" cy="5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3228359" y="4374418"/>
            <a:ext cx="567292" cy="2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51520" y="538844"/>
            <a:ext cx="8640960" cy="4065811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8" name="Picture 4" descr="МБУ лицей 19 г.о. Тольятти - Школьный портал - Новости - Красная лента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57" b="95630" l="26012" r="77649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5" r="16247"/>
          <a:stretch/>
        </p:blipFill>
        <p:spPr bwMode="auto">
          <a:xfrm rot="228276">
            <a:off x="882098" y="1854211"/>
            <a:ext cx="1346237" cy="2701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4872" l="1000" r="10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487" y="716550"/>
            <a:ext cx="1704431" cy="172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913028" y="1002893"/>
            <a:ext cx="15126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err="1" smtClean="0">
                <a:solidFill>
                  <a:schemeClr val="bg1"/>
                </a:solidFill>
              </a:rPr>
              <a:t>Э</a:t>
            </a:r>
            <a:r>
              <a:rPr lang="ru-RU" sz="7200" dirty="0" err="1">
                <a:solidFill>
                  <a:schemeClr val="bg1"/>
                </a:solidFill>
              </a:rPr>
              <a:t>э</a:t>
            </a:r>
            <a:endParaRPr lang="ru-RU" sz="7200" dirty="0">
              <a:solidFill>
                <a:schemeClr val="bg1"/>
              </a:solidFill>
            </a:endParaRPr>
          </a:p>
        </p:txBody>
      </p:sp>
      <p:pic>
        <p:nvPicPr>
          <p:cNvPr id="30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142" y="2709463"/>
            <a:ext cx="963119" cy="976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95755" y="2888067"/>
            <a:ext cx="827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[</a:t>
            </a:r>
            <a:r>
              <a:rPr lang="ru-RU" sz="3200" b="1" dirty="0">
                <a:solidFill>
                  <a:schemeClr val="bg1"/>
                </a:solidFill>
              </a:rPr>
              <a:t>э</a:t>
            </a:r>
            <a:r>
              <a:rPr lang="en-US" sz="3200" b="1" dirty="0" smtClean="0">
                <a:solidFill>
                  <a:schemeClr val="bg1"/>
                </a:solidFill>
              </a:rPr>
              <a:t>]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33845" y="339502"/>
            <a:ext cx="3528392" cy="50405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6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877" y="35954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94085" y="35856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876256" y="1380138"/>
            <a:ext cx="2690738" cy="67710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800" b="1" dirty="0" smtClean="0">
                <a:solidFill>
                  <a:sysClr val="windowText" lastClr="000000"/>
                </a:solidFill>
              </a:rPr>
              <a:t>Эдик</a:t>
            </a:r>
            <a:endParaRPr lang="ru-RU" sz="38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6391200" y="2989963"/>
            <a:ext cx="2652470" cy="67710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800" b="1" dirty="0" smtClean="0">
                <a:solidFill>
                  <a:sysClr val="windowText" lastClr="000000"/>
                </a:solidFill>
              </a:rPr>
              <a:t>экскаватор</a:t>
            </a:r>
            <a:endParaRPr lang="ru-RU" sz="3800" b="1" dirty="0"/>
          </a:p>
        </p:txBody>
      </p:sp>
      <p:pic>
        <p:nvPicPr>
          <p:cNvPr id="41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3478" y="3003427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2151320" y="1527525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29383" y="1532859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5429382" y="3003426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Box 44"/>
          <p:cNvSpPr txBox="1"/>
          <p:nvPr/>
        </p:nvSpPr>
        <p:spPr>
          <a:xfrm>
            <a:off x="4052317" y="77179"/>
            <a:ext cx="1214979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600" dirty="0">
                <a:solidFill>
                  <a:srgbClr val="800000"/>
                </a:solidFill>
              </a:rPr>
              <a:t> </a:t>
            </a:r>
            <a:r>
              <a:rPr lang="ru-RU" sz="3600" dirty="0" smtClean="0">
                <a:solidFill>
                  <a:srgbClr val="800000"/>
                </a:solidFill>
              </a:rPr>
              <a:t> </a:t>
            </a:r>
            <a:r>
              <a:rPr lang="ru-RU" sz="5400" b="1" dirty="0"/>
              <a:t>э</a:t>
            </a:r>
          </a:p>
        </p:txBody>
      </p:sp>
      <p:pic>
        <p:nvPicPr>
          <p:cNvPr id="29" name="Picture 6" descr="банты - МОДА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2000" r="96800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3469" y="2193941"/>
            <a:ext cx="821247" cy="82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108" y="917036"/>
            <a:ext cx="2765043" cy="36244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9857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658" y="156953"/>
            <a:ext cx="6069807" cy="451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83147" y="1718692"/>
            <a:ext cx="5788260" cy="30881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6624"/>
          <a:stretch/>
        </p:blipFill>
        <p:spPr bwMode="auto">
          <a:xfrm>
            <a:off x="1487363" y="1866156"/>
            <a:ext cx="6069807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936631" y="2007820"/>
            <a:ext cx="705604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Бв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Дд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Ее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Ёё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Жж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Зз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Ии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Йй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Кк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Лл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Мм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Нн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Пп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Рр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Уу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Фф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Хх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Цц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Чч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Шш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Щщ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Ъ Ы Ь </a:t>
            </a: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 Ю Я</a:t>
            </a:r>
            <a:endParaRPr lang="ru-RU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07" y="3327660"/>
            <a:ext cx="1656184" cy="133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56810" y="3911701"/>
            <a:ext cx="932166" cy="75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713032" y="4095750"/>
            <a:ext cx="1093150" cy="5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3266314" y="4374418"/>
            <a:ext cx="567292" cy="2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48400" y="538844"/>
            <a:ext cx="8640960" cy="4065811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8" name="Picture 4" descr="МБУ лицей 19 г.о. Тольятти - Школьный портал - Новости - Красная лента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57" b="95630" l="26012" r="77649">
                        <a14:backgroundMark x1="43160" y1="50129" x2="43160" y2="50129"/>
                      </a14:backgroundRemoval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5" r="16247"/>
          <a:stretch/>
        </p:blipFill>
        <p:spPr bwMode="auto">
          <a:xfrm rot="228276">
            <a:off x="1036889" y="1746002"/>
            <a:ext cx="1064445" cy="2135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4872" l="1000" r="100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42" y="716550"/>
            <a:ext cx="1704431" cy="172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60" y="3106460"/>
            <a:ext cx="1054824" cy="106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847712" y="1093194"/>
            <a:ext cx="15126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err="1" smtClean="0">
                <a:solidFill>
                  <a:schemeClr val="bg1"/>
                </a:solidFill>
              </a:rPr>
              <a:t>Ю</a:t>
            </a:r>
            <a:r>
              <a:rPr lang="ru-RU" sz="5400" dirty="0" err="1">
                <a:solidFill>
                  <a:schemeClr val="bg1"/>
                </a:solidFill>
              </a:rPr>
              <a:t>ю</a:t>
            </a:r>
            <a:endParaRPr lang="ru-RU" sz="54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83754" y="3348399"/>
            <a:ext cx="703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[</a:t>
            </a:r>
            <a:r>
              <a:rPr lang="ru-RU" sz="2800" b="1" dirty="0">
                <a:solidFill>
                  <a:schemeClr val="bg1"/>
                </a:solidFill>
              </a:rPr>
              <a:t>у</a:t>
            </a:r>
            <a:r>
              <a:rPr lang="en-US" sz="2800" b="1" dirty="0" smtClean="0">
                <a:solidFill>
                  <a:schemeClr val="bg1"/>
                </a:solidFill>
              </a:rPr>
              <a:t>]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71800" y="339502"/>
            <a:ext cx="3528392" cy="50405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6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5954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932040" y="35856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964510" y="31012"/>
            <a:ext cx="1214979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600" dirty="0">
                <a:solidFill>
                  <a:srgbClr val="800000"/>
                </a:solidFill>
              </a:rPr>
              <a:t> </a:t>
            </a:r>
            <a:r>
              <a:rPr lang="ru-RU" sz="3600" dirty="0" smtClean="0">
                <a:solidFill>
                  <a:srgbClr val="800000"/>
                </a:solidFill>
              </a:rPr>
              <a:t> </a:t>
            </a:r>
            <a:r>
              <a:rPr lang="ru-RU" sz="6000" b="1" dirty="0"/>
              <a:t>ю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72014" y="2855956"/>
            <a:ext cx="2389801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6000" b="1" dirty="0" smtClean="0"/>
              <a:t>юла</a:t>
            </a:r>
            <a:endParaRPr lang="ru-RU" sz="60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6744921" y="1184557"/>
            <a:ext cx="265247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6000" b="1" dirty="0" smtClean="0"/>
              <a:t>Юля</a:t>
            </a:r>
            <a:endParaRPr lang="ru-RU" sz="6000" b="1" dirty="0"/>
          </a:p>
        </p:txBody>
      </p:sp>
      <p:pic>
        <p:nvPicPr>
          <p:cNvPr id="41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71251" y="2998723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42414" y="1543476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5442413" y="3004979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328" y="3072651"/>
            <a:ext cx="1054824" cy="106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1604051" y="3334363"/>
            <a:ext cx="1167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[</a:t>
            </a:r>
            <a:r>
              <a:rPr lang="ru-RU" sz="2800" b="1" dirty="0" err="1" smtClean="0">
                <a:solidFill>
                  <a:schemeClr val="bg1"/>
                </a:solidFill>
              </a:rPr>
              <a:t>й’у</a:t>
            </a:r>
            <a:r>
              <a:rPr lang="en-US" sz="2800" b="1" dirty="0" smtClean="0">
                <a:solidFill>
                  <a:schemeClr val="bg1"/>
                </a:solidFill>
              </a:rPr>
              <a:t>]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42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2168943" y="1524873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банты - МОДА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2000" r="96800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1423" y="2209892"/>
            <a:ext cx="821247" cy="82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5" r="9452"/>
          <a:stretch/>
        </p:blipFill>
        <p:spPr bwMode="auto">
          <a:xfrm>
            <a:off x="3187478" y="1046675"/>
            <a:ext cx="2769044" cy="32505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004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658" y="156953"/>
            <a:ext cx="6069807" cy="451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83147" y="1718692"/>
            <a:ext cx="5788260" cy="30881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6624"/>
          <a:stretch/>
        </p:blipFill>
        <p:spPr bwMode="auto">
          <a:xfrm>
            <a:off x="1487363" y="1866156"/>
            <a:ext cx="6069807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936631" y="2007820"/>
            <a:ext cx="705604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Бв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Дд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Ее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Ёё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Жж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Зз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Ии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Йй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Кк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Лл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Мм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Нн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Пп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Рр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Уу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Фф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Хх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Цц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Чч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Шш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Щщ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Ъ Ы Ь </a:t>
            </a: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 Ю Я</a:t>
            </a:r>
            <a:endParaRPr lang="ru-RU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07" y="3327660"/>
            <a:ext cx="1656184" cy="133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56810" y="3911701"/>
            <a:ext cx="932166" cy="75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713032" y="4095750"/>
            <a:ext cx="1093150" cy="5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3266314" y="4374418"/>
            <a:ext cx="567292" cy="2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48400" y="538844"/>
            <a:ext cx="8640960" cy="4065811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8" name="Picture 4" descr="МБУ лицей 19 г.о. Тольятти - Школьный портал - Новости - Красная лента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57" b="95630" l="26012" r="77649">
                        <a14:backgroundMark x1="43160" y1="50129" x2="43160" y2="50129"/>
                      </a14:backgroundRemoval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5" r="16247"/>
          <a:stretch/>
        </p:blipFill>
        <p:spPr bwMode="auto">
          <a:xfrm rot="228276">
            <a:off x="1036889" y="1746002"/>
            <a:ext cx="1064445" cy="2135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4872" l="1000" r="100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42" y="716550"/>
            <a:ext cx="1704431" cy="172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60" y="3106460"/>
            <a:ext cx="1054824" cy="106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847712" y="857905"/>
            <a:ext cx="15126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dirty="0" err="1" smtClean="0">
                <a:solidFill>
                  <a:schemeClr val="bg1"/>
                </a:solidFill>
              </a:rPr>
              <a:t>Я</a:t>
            </a:r>
            <a:r>
              <a:rPr lang="ru-RU" sz="8000" dirty="0" err="1">
                <a:solidFill>
                  <a:schemeClr val="bg1"/>
                </a:solidFill>
              </a:rPr>
              <a:t>я</a:t>
            </a:r>
            <a:endParaRPr lang="ru-RU" sz="80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83754" y="3348399"/>
            <a:ext cx="703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[</a:t>
            </a:r>
            <a:r>
              <a:rPr lang="ru-RU" sz="2800" b="1" dirty="0">
                <a:solidFill>
                  <a:schemeClr val="bg1"/>
                </a:solidFill>
              </a:rPr>
              <a:t>а</a:t>
            </a:r>
            <a:r>
              <a:rPr lang="en-US" sz="2800" b="1" dirty="0" smtClean="0">
                <a:solidFill>
                  <a:schemeClr val="bg1"/>
                </a:solidFill>
              </a:rPr>
              <a:t>]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71800" y="339502"/>
            <a:ext cx="3528392" cy="50405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6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5954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932040" y="35856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077268" y="0"/>
            <a:ext cx="1214979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600" dirty="0">
                <a:solidFill>
                  <a:srgbClr val="800000"/>
                </a:solidFill>
              </a:rPr>
              <a:t> </a:t>
            </a:r>
            <a:r>
              <a:rPr lang="ru-RU" sz="3600" dirty="0" smtClean="0">
                <a:solidFill>
                  <a:srgbClr val="800000"/>
                </a:solidFill>
              </a:rPr>
              <a:t> </a:t>
            </a:r>
            <a:r>
              <a:rPr lang="ru-RU" sz="6000" b="1" dirty="0"/>
              <a:t>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35516" y="2855956"/>
            <a:ext cx="2742362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6000" b="1" dirty="0" smtClean="0"/>
              <a:t>яблоко</a:t>
            </a:r>
            <a:endParaRPr lang="ru-RU" sz="60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6872014" y="1194229"/>
            <a:ext cx="265247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6000" b="1" dirty="0" smtClean="0"/>
              <a:t>Яга</a:t>
            </a:r>
            <a:endParaRPr lang="ru-RU" sz="6000" b="1" dirty="0"/>
          </a:p>
        </p:txBody>
      </p:sp>
      <p:pic>
        <p:nvPicPr>
          <p:cNvPr id="41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71251" y="2998723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42414" y="1543476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5442413" y="3004979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Сургучная печать Wax seal &quot; ALLDAY - народный сайт о дизайне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4872" l="1000" r="100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328" y="3072651"/>
            <a:ext cx="1054824" cy="106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1604051" y="3334363"/>
            <a:ext cx="1167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[</a:t>
            </a:r>
            <a:r>
              <a:rPr lang="ru-RU" sz="2800" b="1" dirty="0" err="1" smtClean="0">
                <a:solidFill>
                  <a:schemeClr val="bg1"/>
                </a:solidFill>
              </a:rPr>
              <a:t>й’а</a:t>
            </a:r>
            <a:r>
              <a:rPr lang="en-US" sz="2800" b="1" dirty="0" smtClean="0">
                <a:solidFill>
                  <a:schemeClr val="bg1"/>
                </a:solidFill>
              </a:rPr>
              <a:t>]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42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2168943" y="1524873"/>
            <a:ext cx="1508718" cy="64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банты - МОДА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2000" r="96800"/>
                    </a14:imgEffect>
                    <a14:imgEffect>
                      <a14:artisticPlasticWrap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5720" y="2209892"/>
            <a:ext cx="821247" cy="82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710" y="944648"/>
            <a:ext cx="2892339" cy="34297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070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658" y="156953"/>
            <a:ext cx="6069807" cy="451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424193" y="1612802"/>
            <a:ext cx="5788260" cy="30881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 descr="http://www.shishkinles.ru/content/images/Bukvarija/Bukvy_priglashayut/domik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6624"/>
          <a:stretch/>
        </p:blipFill>
        <p:spPr bwMode="auto">
          <a:xfrm>
            <a:off x="1328409" y="1760266"/>
            <a:ext cx="6069807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777677" y="1901930"/>
            <a:ext cx="705604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Бв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Гг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Дд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Ее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Ёё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Жж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Зз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Ии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Йй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Кк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Лл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Мм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Нн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Пп</a:t>
            </a:r>
            <a:endParaRPr lang="ru-RU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Рр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Уу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Фф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Хх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Цц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Чч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Шш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Щщ</a:t>
            </a: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Ъ Ы Ь </a:t>
            </a:r>
          </a:p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 Ю Я</a:t>
            </a:r>
            <a:endParaRPr lang="ru-RU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653" y="3221770"/>
            <a:ext cx="1656184" cy="133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img-fotki.yandex.ru/get/6504/20573769.d/0_82680_d1abe49e_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297856" y="3805811"/>
            <a:ext cx="932166" cy="75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554078" y="3989860"/>
            <a:ext cx="1093150" cy="55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img-fotki.yandex.ru/get/6504/20573769.d/0_82680_d1abe49e_M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96"/>
          <a:stretch/>
        </p:blipFill>
        <p:spPr bwMode="auto">
          <a:xfrm flipH="1">
            <a:off x="3107360" y="4268528"/>
            <a:ext cx="567292" cy="2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48400" y="540000"/>
            <a:ext cx="8640960" cy="4065811"/>
          </a:xfrm>
          <a:prstGeom prst="roundRect">
            <a:avLst/>
          </a:prstGeom>
          <a:solidFill>
            <a:schemeClr val="bg1"/>
          </a:solidFill>
          <a:ln w="1270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24800" y="3242509"/>
            <a:ext cx="703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[</a:t>
            </a:r>
            <a:r>
              <a:rPr lang="ru-RU" sz="2800" b="1" dirty="0">
                <a:solidFill>
                  <a:schemeClr val="bg1"/>
                </a:solidFill>
              </a:rPr>
              <a:t>а</a:t>
            </a:r>
            <a:r>
              <a:rPr lang="en-US" sz="2800" b="1" dirty="0" smtClean="0">
                <a:solidFill>
                  <a:schemeClr val="bg1"/>
                </a:solidFill>
              </a:rPr>
              <a:t>]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71800" y="339502"/>
            <a:ext cx="3528392" cy="50405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6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5954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0" descr="Творческая копилка (Золотые узоры). blogmarin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932040" y="358564"/>
            <a:ext cx="1133814" cy="4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Прямоугольник 30"/>
          <p:cNvSpPr/>
          <p:nvPr/>
        </p:nvSpPr>
        <p:spPr>
          <a:xfrm>
            <a:off x="-307237" y="624330"/>
            <a:ext cx="9341098" cy="36830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ts val="7000"/>
              </a:lnSpc>
            </a:pPr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4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Аа</a:t>
            </a:r>
            <a:r>
              <a:rPr lang="ru-RU" sz="4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Бб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Вв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Гг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Дд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Ее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Ёё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Жж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Зз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Ии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Йй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</a:p>
          <a:p>
            <a:pPr algn="ctr">
              <a:lnSpc>
                <a:spcPts val="7000"/>
              </a:lnSpc>
            </a:pP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Кк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Лл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Мм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Нн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Пп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Рр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Тт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Уу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>
              <a:lnSpc>
                <a:spcPts val="7000"/>
              </a:lnSpc>
            </a:pP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Фф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Хх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Цц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Чч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Шш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Щщ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>
              <a:lnSpc>
                <a:spcPts val="7000"/>
              </a:lnSpc>
            </a:pPr>
            <a:r>
              <a:rPr lang="ru-RU" sz="4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ъ 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ы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sz="4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ь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Ээ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Юю</a:t>
            </a:r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glow rad="635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Яя</a:t>
            </a:r>
            <a:endParaRPr lang="ru-RU" sz="4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glow rad="635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1512" y="1272566"/>
            <a:ext cx="84635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(а)      (бэ)      (вэ)    (гэ)     (дэ)       (е)       (ё)        (</a:t>
            </a:r>
            <a:r>
              <a:rPr lang="ru-RU" sz="2000" b="1" dirty="0" err="1" smtClean="0"/>
              <a:t>жэ</a:t>
            </a:r>
            <a:r>
              <a:rPr lang="ru-RU" sz="2000" b="1" dirty="0" smtClean="0"/>
              <a:t>)       (зэ)       (и)  </a:t>
            </a:r>
            <a:r>
              <a:rPr lang="ru-RU" b="1" dirty="0" smtClean="0"/>
              <a:t>(и краткое)</a:t>
            </a:r>
            <a:endParaRPr lang="ru-RU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687560" y="2175873"/>
            <a:ext cx="84635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(ка)    (эль)        (эм)        (эн)        (о)       (пэ)       (эр)     (эс)     (</a:t>
            </a:r>
            <a:r>
              <a:rPr lang="ru-RU" sz="2000" b="1" dirty="0"/>
              <a:t>т</a:t>
            </a:r>
            <a:r>
              <a:rPr lang="ru-RU" sz="2000" b="1" dirty="0" smtClean="0"/>
              <a:t>э)    (у)  </a:t>
            </a:r>
            <a:endParaRPr lang="ru-RU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1126929" y="3042454"/>
            <a:ext cx="84635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             (эф)       (ха)      (</a:t>
            </a:r>
            <a:r>
              <a:rPr lang="ru-RU" sz="2000" b="1" dirty="0" err="1" smtClean="0"/>
              <a:t>це</a:t>
            </a:r>
            <a:r>
              <a:rPr lang="ru-RU" sz="2000" b="1" dirty="0" smtClean="0"/>
              <a:t>)      (че)       (</a:t>
            </a:r>
            <a:r>
              <a:rPr lang="ru-RU" sz="2000" b="1" dirty="0" err="1" smtClean="0"/>
              <a:t>ша</a:t>
            </a:r>
            <a:r>
              <a:rPr lang="ru-RU" sz="2000" b="1" dirty="0" smtClean="0"/>
              <a:t>)          (ща)     </a:t>
            </a:r>
            <a:endParaRPr lang="ru-RU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164661" y="4036116"/>
            <a:ext cx="8463534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lang="ru-RU" sz="2000" b="1" dirty="0" smtClean="0"/>
              <a:t>           </a:t>
            </a:r>
            <a:r>
              <a:rPr lang="ru-RU" sz="1600" b="1" dirty="0" smtClean="0"/>
              <a:t>( твёрдый  </a:t>
            </a:r>
            <a:r>
              <a:rPr lang="ru-RU" sz="2000" b="1" dirty="0" smtClean="0"/>
              <a:t>(ы)</a:t>
            </a:r>
            <a:r>
              <a:rPr lang="ru-RU" b="1" dirty="0" smtClean="0"/>
              <a:t>   </a:t>
            </a:r>
            <a:r>
              <a:rPr lang="ru-RU" sz="1600" b="1" dirty="0" smtClean="0"/>
              <a:t>(мягкий     </a:t>
            </a:r>
            <a:r>
              <a:rPr lang="ru-RU" sz="2000" b="1" dirty="0" smtClean="0"/>
              <a:t>(э)          (ю)          (я)   </a:t>
            </a:r>
          </a:p>
          <a:p>
            <a:pPr>
              <a:lnSpc>
                <a:spcPts val="1500"/>
              </a:lnSpc>
            </a:pPr>
            <a:r>
              <a:rPr lang="ru-RU" b="1" dirty="0"/>
              <a:t> </a:t>
            </a:r>
            <a:r>
              <a:rPr lang="ru-RU" b="1" dirty="0" smtClean="0"/>
              <a:t>                 </a:t>
            </a:r>
            <a:r>
              <a:rPr lang="ru-RU" sz="1600" b="1" dirty="0" smtClean="0"/>
              <a:t>знак)                знак)</a:t>
            </a:r>
          </a:p>
          <a:p>
            <a:r>
              <a:rPr lang="ru-RU" b="1" dirty="0"/>
              <a:t> </a:t>
            </a:r>
            <a:r>
              <a:rPr lang="ru-RU" b="1" dirty="0" smtClean="0"/>
              <a:t>                 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346187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054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4865</TotalTime>
  <Words>1978</Words>
  <Application>Microsoft Office PowerPoint</Application>
  <PresentationFormat>Экран (16:9)</PresentationFormat>
  <Paragraphs>403</Paragraphs>
  <Slides>40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425</cp:revision>
  <dcterms:created xsi:type="dcterms:W3CDTF">2014-06-11T06:22:44Z</dcterms:created>
  <dcterms:modified xsi:type="dcterms:W3CDTF">2014-12-30T06:47:50Z</dcterms:modified>
</cp:coreProperties>
</file>