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6" r:id="rId2"/>
  </p:sldMasterIdLst>
  <p:notesMasterIdLst>
    <p:notesMasterId r:id="rId16"/>
  </p:notesMasterIdLst>
  <p:handoutMasterIdLst>
    <p:handoutMasterId r:id="rId17"/>
  </p:handoutMasterIdLst>
  <p:sldIdLst>
    <p:sldId id="265" r:id="rId3"/>
    <p:sldId id="283" r:id="rId4"/>
    <p:sldId id="284" r:id="rId5"/>
    <p:sldId id="285" r:id="rId6"/>
    <p:sldId id="286" r:id="rId7"/>
    <p:sldId id="287" r:id="rId8"/>
    <p:sldId id="288" r:id="rId9"/>
    <p:sldId id="290" r:id="rId10"/>
    <p:sldId id="291" r:id="rId11"/>
    <p:sldId id="292" r:id="rId12"/>
    <p:sldId id="293" r:id="rId13"/>
    <p:sldId id="298" r:id="rId14"/>
    <p:sldId id="301" r:id="rId15"/>
  </p:sldIdLst>
  <p:sldSz cx="12188825" cy="6858000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2912EAC1-7E8C-401B-A66B-3B4E486022B7}">
          <p14:sldIdLst>
            <p14:sldId id="265"/>
            <p14:sldId id="283"/>
            <p14:sldId id="284"/>
            <p14:sldId id="285"/>
            <p14:sldId id="286"/>
            <p14:sldId id="287"/>
            <p14:sldId id="288"/>
            <p14:sldId id="290"/>
            <p14:sldId id="291"/>
            <p14:sldId id="292"/>
            <p14:sldId id="293"/>
            <p14:sldId id="298"/>
            <p14:sldId id="301"/>
          </p14:sldIdLst>
        </p14:section>
        <p14:section name="Раздел без заголовка" id="{EFDDF50C-AD5A-4B1F-98F3-724910AB5C93}">
          <p14:sldIdLst>
            <p14:sldId id="256"/>
            <p14:sldId id="299"/>
            <p14:sldId id="300"/>
            <p14:sldId id="295"/>
            <p14:sldId id="296"/>
            <p14:sldId id="29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936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2544">
          <p15:clr>
            <a:srgbClr val="A4A3A4"/>
          </p15:clr>
        </p15:guide>
        <p15:guide id="5" orient="horz" pos="1008">
          <p15:clr>
            <a:srgbClr val="A4A3A4"/>
          </p15:clr>
        </p15:guide>
        <p15:guide id="6" orient="horz" pos="384">
          <p15:clr>
            <a:srgbClr val="A4A3A4"/>
          </p15:clr>
        </p15:guide>
        <p15:guide id="7" orient="horz" pos="3312">
          <p15:clr>
            <a:srgbClr val="A4A3A4"/>
          </p15:clr>
        </p15:guide>
        <p15:guide id="8" pos="3839">
          <p15:clr>
            <a:srgbClr val="A4A3A4"/>
          </p15:clr>
        </p15:guide>
        <p15:guide id="9" pos="959">
          <p15:clr>
            <a:srgbClr val="A4A3A4"/>
          </p15:clr>
        </p15:guide>
        <p15:guide id="10" pos="6719">
          <p15:clr>
            <a:srgbClr val="A4A3A4"/>
          </p15:clr>
        </p15:guide>
        <p15:guide id="11" pos="527">
          <p15:clr>
            <a:srgbClr val="A4A3A4"/>
          </p15:clr>
        </p15:guide>
        <p15:guide id="12" pos="7151">
          <p15:clr>
            <a:srgbClr val="A4A3A4"/>
          </p15:clr>
        </p15:guide>
        <p15:guide id="13" pos="4127">
          <p15:clr>
            <a:srgbClr val="A4A3A4"/>
          </p15:clr>
        </p15:guide>
        <p15:guide id="14" pos="4415">
          <p15:clr>
            <a:srgbClr val="A4A3A4"/>
          </p15:clr>
        </p15:guide>
        <p15:guide id="15" pos="2687">
          <p15:clr>
            <a:srgbClr val="A4A3A4"/>
          </p15:clr>
        </p15:guide>
        <p15:guide id="16" pos="383">
          <p15:clr>
            <a:srgbClr val="A4A3A4"/>
          </p15:clr>
        </p15:guide>
        <p15:guide id="17" pos="7295">
          <p15:clr>
            <a:srgbClr val="A4A3A4"/>
          </p15:clr>
        </p15:guide>
        <p15:guide id="18" pos="5327">
          <p15:clr>
            <a:srgbClr val="A4A3A4"/>
          </p15:clr>
        </p15:guide>
        <p15:guide id="19" pos="381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212">
          <p15:clr>
            <a:srgbClr val="A4A3A4"/>
          </p15:clr>
        </p15:guide>
        <p15:guide id="2" pos="29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29" autoAdjust="0"/>
  </p:normalViewPr>
  <p:slideViewPr>
    <p:cSldViewPr showGuides="1">
      <p:cViewPr varScale="1">
        <p:scale>
          <a:sx n="54" d="100"/>
          <a:sy n="54" d="100"/>
        </p:scale>
        <p:origin x="-600" y="-62"/>
      </p:cViewPr>
      <p:guideLst>
        <p:guide orient="horz" pos="2160"/>
        <p:guide orient="horz" pos="3936"/>
        <p:guide orient="horz" pos="1152"/>
        <p:guide orient="horz" pos="2544"/>
        <p:guide orient="horz" pos="1008"/>
        <p:guide orient="horz" pos="384"/>
        <p:guide orient="horz" pos="3312"/>
        <p:guide pos="3839"/>
        <p:guide pos="959"/>
        <p:guide pos="6719"/>
        <p:guide pos="527"/>
        <p:guide pos="7151"/>
        <p:guide pos="4127"/>
        <p:guide pos="4415"/>
        <p:guide pos="2687"/>
        <p:guide pos="383"/>
        <p:guide pos="7295"/>
        <p:guide pos="5327"/>
        <p:guide pos="38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1734" y="72"/>
      </p:cViewPr>
      <p:guideLst>
        <p:guide orient="horz" pos="2212"/>
        <p:guide pos="293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39FF845-BB4A-479D-8C06-522C1DBAB2F9}" type="datetimeFigureOut">
              <a:rPr lang="ru-RU"/>
              <a:pPr/>
              <a:t>01.11.2018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4FD142E-5B44-489E-8F73-9E67242E680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1961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ru-RU"/>
              <a:pPr/>
              <a:t>01.11.2018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14575" y="527050"/>
            <a:ext cx="4679950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30910" y="3335972"/>
            <a:ext cx="7447280" cy="31603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/>
              <a:t>Образец текста</a:t>
            </a:r>
          </a:p>
          <a:p>
            <a:pPr lvl="1"/>
            <a:r>
              <a:rPr/>
              <a:t>Второй уровень</a:t>
            </a:r>
          </a:p>
          <a:p>
            <a:pPr lvl="2"/>
            <a:r>
              <a:rPr/>
              <a:t>Третий уровень</a:t>
            </a:r>
          </a:p>
          <a:p>
            <a:pPr lvl="3"/>
            <a:r>
              <a:rPr/>
              <a:t>Четвертый уровень</a:t>
            </a:r>
          </a:p>
          <a:p>
            <a:pPr lvl="4"/>
            <a:r>
              <a:rPr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F93199CD-3E1B-4AE6-990F-76F925F5EA9F}" type="slidenum">
              <a:rPr lang="en-US" sz="1200" b="0" i="0">
                <a:latin typeface="Cambria"/>
                <a:ea typeface="+mn-ea"/>
                <a:cs typeface="+mn-cs"/>
              </a:rPr>
              <a:pPr algn="r" defTabSz="914400">
                <a:buNone/>
              </a:pPr>
              <a:t>1</a:t>
            </a:fld>
            <a:endParaRPr lang="en-US" sz="1200" b="0" i="0"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7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22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7589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5874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0726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8920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879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4575" y="527050"/>
            <a:ext cx="4679950" cy="2633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C701-D80A-463B-8415-A85485312088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1234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089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7315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0750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819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5478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441" y="3699804"/>
            <a:ext cx="11071516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609441" y="1433732"/>
            <a:ext cx="11071516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50993" y="3550126"/>
            <a:ext cx="3961368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76464" y="3550126"/>
            <a:ext cx="3961368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052221" y="3526302"/>
            <a:ext cx="60944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609441" y="1524000"/>
            <a:ext cx="10969943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2" y="3505200"/>
            <a:ext cx="10563648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162" y="4958864"/>
            <a:ext cx="10563648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14162" y="4916993"/>
            <a:ext cx="10563648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609441" y="1524000"/>
            <a:ext cx="541183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6195986" y="1524000"/>
            <a:ext cx="541183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441" y="1399593"/>
            <a:ext cx="5385514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609441" y="2201896"/>
            <a:ext cx="5383398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6198103" y="2201896"/>
            <a:ext cx="5383398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1" y="155448"/>
            <a:ext cx="10969943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6195986" y="1399593"/>
            <a:ext cx="5385514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0398" y="2180219"/>
            <a:ext cx="4997418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38189" y="2180219"/>
            <a:ext cx="4997418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609441" y="457200"/>
            <a:ext cx="832903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40045" y="1600200"/>
            <a:ext cx="2644975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9040045" y="457200"/>
            <a:ext cx="2640912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6898" y="457200"/>
            <a:ext cx="2742486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441" y="457200"/>
            <a:ext cx="802431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6898" y="1600200"/>
            <a:ext cx="2742486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ертикальное изображение титульного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0" y="609600"/>
            <a:ext cx="7008813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237411" y="1600200"/>
            <a:ext cx="4343402" cy="3733800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ru-RU" noProof="0" dirty="0" smtClean="0"/>
              <a:t>Щелкните, чтобы ввести имя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7411" y="5562600"/>
            <a:ext cx="4343401" cy="762000"/>
          </a:xfrm>
        </p:spPr>
        <p:txBody>
          <a:bodyPr anchor="b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800" cap="none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 hasCustomPrompt="1"/>
          </p:nvPr>
        </p:nvSpPr>
        <p:spPr>
          <a:xfrm>
            <a:off x="7237411" y="533400"/>
            <a:ext cx="4343402" cy="838200"/>
          </a:xfrm>
        </p:spPr>
        <p:txBody>
          <a:bodyPr anchor="ctr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4800" b="0" baseline="0">
                <a:solidFill>
                  <a:schemeClr val="accent2"/>
                </a:solidFill>
              </a:defRPr>
            </a:lvl1pPr>
            <a:lvl2pPr marL="0" indent="0" algn="r">
              <a:buNone/>
              <a:defRPr sz="5400" b="0" baseline="0">
                <a:solidFill>
                  <a:schemeClr val="bg1"/>
                </a:solidFill>
              </a:defRPr>
            </a:lvl2pPr>
            <a:lvl3pPr marL="0" indent="0" algn="r">
              <a:buNone/>
              <a:defRPr sz="5400" b="0" baseline="0">
                <a:solidFill>
                  <a:schemeClr val="bg1"/>
                </a:solidFill>
              </a:defRPr>
            </a:lvl3pPr>
            <a:lvl4pPr marL="0" indent="0" algn="r">
              <a:buNone/>
              <a:defRPr sz="5400" b="0" baseline="0">
                <a:solidFill>
                  <a:schemeClr val="bg1"/>
                </a:solidFill>
              </a:defRPr>
            </a:lvl4pPr>
            <a:lvl5pPr marL="0" indent="0" algn="r">
              <a:buNone/>
              <a:defRPr sz="5400" b="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noProof="0" dirty="0" smtClean="0"/>
              <a:t>Год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2872671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Четыре левых изображения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63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3523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43523" y="41910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6" name="Рисунок 2"/>
          <p:cNvSpPr>
            <a:spLocks noGrp="1"/>
          </p:cNvSpPr>
          <p:nvPr>
            <p:ph type="pic" idx="11"/>
          </p:nvPr>
        </p:nvSpPr>
        <p:spPr>
          <a:xfrm>
            <a:off x="4163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7" name="Рисунок 2"/>
          <p:cNvSpPr>
            <a:spLocks noGrp="1"/>
          </p:cNvSpPr>
          <p:nvPr>
            <p:ph type="pic" idx="12"/>
          </p:nvPr>
        </p:nvSpPr>
        <p:spPr>
          <a:xfrm>
            <a:off x="4109756" y="3494088"/>
            <a:ext cx="3977640" cy="27432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071646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левых изображения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63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3523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43523" y="41910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7141548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ри вертикальных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/>
          <p:cNvSpPr>
            <a:spLocks noGrp="1"/>
          </p:cNvSpPr>
          <p:nvPr>
            <p:ph type="pic" idx="13"/>
          </p:nvPr>
        </p:nvSpPr>
        <p:spPr>
          <a:xfrm>
            <a:off x="0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5" name="Рисунок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0935425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правых изображения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200" b="0" i="0" baseline="0">
                <a:solidFill>
                  <a:schemeClr val="accent2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3550" y="41910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Рисунок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9776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768853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Два равных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609600"/>
            <a:ext cx="60350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5" name="Рисунок 2"/>
          <p:cNvSpPr>
            <a:spLocks noGrp="1"/>
          </p:cNvSpPr>
          <p:nvPr>
            <p:ph type="pic" idx="10"/>
          </p:nvPr>
        </p:nvSpPr>
        <p:spPr>
          <a:xfrm>
            <a:off x="6153785" y="609600"/>
            <a:ext cx="6035040" cy="5638800"/>
          </a:xfrm>
          <a:solidFill>
            <a:schemeClr val="bg1">
              <a:lumMod val="85000"/>
              <a:lumOff val="1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70662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9441" y="1447800"/>
            <a:ext cx="10969943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7719589" y="6203667"/>
            <a:ext cx="34535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ru-RU" noProof="0" smtClean="0"/>
              <a:pPr/>
              <a:t>01.11.2018</a:t>
            </a:fld>
            <a:endParaRPr lang="ru-RU" noProof="0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844059" y="6203667"/>
            <a:ext cx="4773956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211180" y="6181531"/>
            <a:ext cx="812588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998068" y="2564904"/>
            <a:ext cx="6264696" cy="1296144"/>
          </a:xfrm>
        </p:spPr>
        <p:txBody>
          <a:bodyPr>
            <a:normAutofit fontScale="90000"/>
          </a:bodyPr>
          <a:lstStyle/>
          <a:p>
            <a:pPr algn="ctr" defTabSz="914400">
              <a:lnSpc>
                <a:spcPct val="85000"/>
              </a:lnSpc>
              <a:spcBef>
                <a:spcPts val="0"/>
              </a:spcBef>
              <a:buNone/>
            </a:pPr>
            <a:r>
              <a:rPr lang="ru-RU" sz="3600" b="0" i="0" dirty="0" err="1" smtClean="0">
                <a:solidFill>
                  <a:schemeClr val="tx1"/>
                </a:solidFill>
                <a:latin typeface="Cambria"/>
                <a:ea typeface="+mj-ea"/>
                <a:cs typeface="+mj-cs"/>
              </a:rPr>
              <a:t>_</a:t>
            </a:r>
            <a:r>
              <a:rPr lang="ru-RU" sz="3600" dirty="0" err="1" smtClean="0">
                <a:latin typeface="Cambria"/>
              </a:rPr>
              <a:t>Младшая</a:t>
            </a:r>
            <a:r>
              <a:rPr lang="ru-RU" sz="3600" dirty="0" smtClean="0">
                <a:latin typeface="Cambria"/>
              </a:rPr>
              <a:t> </a:t>
            </a:r>
            <a:r>
              <a:rPr lang="ru-RU" sz="3600" dirty="0" err="1" smtClean="0">
                <a:latin typeface="Cambria"/>
              </a:rPr>
              <a:t>разновозрастная</a:t>
            </a:r>
            <a:r>
              <a:rPr lang="ru-RU" sz="3600" b="0" i="0" dirty="0" err="1" smtClean="0">
                <a:solidFill>
                  <a:schemeClr val="tx1"/>
                </a:solidFill>
                <a:latin typeface="Cambria"/>
                <a:ea typeface="+mj-ea"/>
                <a:cs typeface="+mj-cs"/>
              </a:rPr>
              <a:t>_группа</a:t>
            </a:r>
            <a:r>
              <a:rPr lang="ru-RU" sz="3600" b="0" i="0" dirty="0" smtClean="0">
                <a:solidFill>
                  <a:schemeClr val="tx1"/>
                </a:solidFill>
                <a:latin typeface="Cambria"/>
                <a:ea typeface="+mj-ea"/>
                <a:cs typeface="+mj-cs"/>
              </a:rPr>
              <a:t/>
            </a:r>
            <a:br>
              <a:rPr lang="ru-RU" sz="3600" b="0" i="0" dirty="0" smtClean="0">
                <a:solidFill>
                  <a:schemeClr val="tx1"/>
                </a:solidFill>
                <a:latin typeface="Cambria"/>
                <a:ea typeface="+mj-ea"/>
                <a:cs typeface="+mj-cs"/>
              </a:rPr>
            </a:br>
            <a:r>
              <a:rPr lang="ru-RU" sz="3600" b="0" i="0" dirty="0" smtClean="0">
                <a:solidFill>
                  <a:schemeClr val="tx1"/>
                </a:solidFill>
                <a:latin typeface="Cambria"/>
                <a:ea typeface="+mj-ea"/>
                <a:cs typeface="+mj-cs"/>
              </a:rPr>
              <a:t> «</a:t>
            </a:r>
            <a:r>
              <a:rPr lang="ru-RU" sz="3600" dirty="0" smtClean="0">
                <a:latin typeface="Cambria"/>
              </a:rPr>
              <a:t>Осень в гости к нам пришла» </a:t>
            </a:r>
            <a:r>
              <a:rPr lang="ru-RU" sz="1800" dirty="0">
                <a:latin typeface="Cambria"/>
              </a:rPr>
              <a:t/>
            </a:r>
            <a:br>
              <a:rPr lang="ru-RU" sz="1800" dirty="0">
                <a:latin typeface="Cambria"/>
              </a:rPr>
            </a:br>
            <a:endParaRPr lang="ru-RU" sz="3600" b="0" i="0" dirty="0">
              <a:solidFill>
                <a:schemeClr val="tx1"/>
              </a:solidFill>
              <a:latin typeface="Cambria"/>
              <a:ea typeface="+mj-ea"/>
              <a:cs typeface="+mj-cs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62564" y="4869160"/>
            <a:ext cx="4343401" cy="1440160"/>
          </a:xfrm>
        </p:spPr>
        <p:txBody>
          <a:bodyPr>
            <a:normAutofit fontScale="70000" lnSpcReduction="20000"/>
          </a:bodyPr>
          <a:lstStyle/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endParaRPr lang="ru-RU" sz="2100" b="1" dirty="0" smtClean="0"/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b="1" dirty="0" smtClean="0"/>
              <a:t>Петренко Любовь Павловна.</a:t>
            </a:r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b="1" dirty="0" smtClean="0"/>
              <a:t>Воспитатель 1 квалификационной категории.</a:t>
            </a:r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100" b="1" dirty="0" smtClean="0"/>
              <a:t>МКОУ </a:t>
            </a:r>
            <a:r>
              <a:rPr lang="ru-RU" sz="2100" b="1" dirty="0" err="1" smtClean="0"/>
              <a:t>Новомарковская</a:t>
            </a:r>
            <a:r>
              <a:rPr lang="ru-RU" sz="2100" b="1" dirty="0" smtClean="0"/>
              <a:t> </a:t>
            </a:r>
            <a:r>
              <a:rPr lang="ru-RU" sz="2100" b="1" dirty="0" err="1" smtClean="0"/>
              <a:t>СОШ,структурное</a:t>
            </a:r>
            <a:r>
              <a:rPr lang="ru-RU" sz="2100" b="1" dirty="0" smtClean="0"/>
              <a:t> подразделение детский сад.</a:t>
            </a:r>
            <a:endParaRPr lang="ru-RU" sz="2100" b="1" dirty="0"/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endParaRPr lang="ru-RU" sz="1800" b="0" i="0" baseline="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3022263" y="478001"/>
            <a:ext cx="6336704" cy="838200"/>
          </a:xfrm>
        </p:spPr>
        <p:txBody>
          <a:bodyPr/>
          <a:lstStyle/>
          <a:p>
            <a:pPr marL="0" indent="0" algn="ctr" defTabSz="914400">
              <a:lnSpc>
                <a:spcPct val="85000"/>
              </a:lnSpc>
              <a:spcBef>
                <a:spcPts val="1800"/>
              </a:spcBef>
              <a:buNone/>
            </a:pPr>
            <a:r>
              <a:rPr lang="en-US" sz="3600" b="0" i="0" baseline="0" dirty="0" smtClean="0">
                <a:solidFill>
                  <a:srgbClr val="1E83DE"/>
                </a:solidFill>
                <a:latin typeface="Cambria"/>
                <a:ea typeface="+mn-ea"/>
                <a:cs typeface="+mn-cs"/>
              </a:rPr>
              <a:t>2014-2019</a:t>
            </a:r>
            <a:r>
              <a:rPr lang="ru-RU" sz="3600" b="0" i="0" baseline="0" dirty="0" smtClean="0">
                <a:solidFill>
                  <a:srgbClr val="1E83DE"/>
                </a:solidFill>
                <a:latin typeface="Cambria"/>
                <a:ea typeface="+mn-ea"/>
                <a:cs typeface="+mn-cs"/>
              </a:rPr>
              <a:t> учебный год</a:t>
            </a:r>
            <a:endParaRPr lang="ru-RU" sz="3600" b="0" i="0" baseline="0" dirty="0">
              <a:solidFill>
                <a:srgbClr val="1E83DE"/>
              </a:solidFill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pc1\Pictures\презентация\IMG_20181020_14284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9217" r="9217"/>
          <a:stretch>
            <a:fillRect/>
          </a:stretch>
        </p:blipFill>
        <p:spPr bwMode="auto">
          <a:xfrm>
            <a:off x="693812" y="3501008"/>
            <a:ext cx="3977640" cy="27432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713" y="6237288"/>
            <a:ext cx="3961450" cy="39357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Вход в группу, нижняя левая точка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92603" y="6312744"/>
            <a:ext cx="3124200" cy="31812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Нижняя правая точка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pc1\Pictures\презентация\IMG_20181020_142728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l="9212" r="9212"/>
          <a:stretch>
            <a:fillRect/>
          </a:stretch>
        </p:blipFill>
        <p:spPr bwMode="auto">
          <a:xfrm>
            <a:off x="621804" y="476671"/>
            <a:ext cx="4104456" cy="2499891"/>
          </a:xfrm>
          <a:prstGeom prst="rect">
            <a:avLst/>
          </a:prstGeom>
          <a:noFill/>
        </p:spPr>
      </p:pic>
      <p:pic>
        <p:nvPicPr>
          <p:cNvPr id="1029" name="Picture 5" descr="C:\Users\pc1\Pictures\презентация\IMG_20181020_142919.jpg"/>
          <p:cNvPicPr>
            <a:picLocks noGrp="1" noChangeAspect="1" noChangeArrowheads="1"/>
          </p:cNvPicPr>
          <p:nvPr>
            <p:ph type="pic" idx="11"/>
          </p:nvPr>
        </p:nvPicPr>
        <p:blipFill>
          <a:blip r:embed="rId5" cstate="print"/>
          <a:srcRect l="9212" r="9212"/>
          <a:stretch>
            <a:fillRect/>
          </a:stretch>
        </p:blipFill>
        <p:spPr bwMode="auto">
          <a:xfrm>
            <a:off x="5518348" y="3501008"/>
            <a:ext cx="4176464" cy="2808312"/>
          </a:xfrm>
          <a:prstGeom prst="rect">
            <a:avLst/>
          </a:prstGeom>
          <a:noFill/>
        </p:spPr>
      </p:pic>
      <p:pic>
        <p:nvPicPr>
          <p:cNvPr id="1027" name="Picture 3" descr="C:\Users\pc1\Pictures\презентация\IMG_20181020_142817.jpg"/>
          <p:cNvPicPr>
            <a:picLocks noGrp="1" noChangeAspect="1" noChangeArrowheads="1"/>
          </p:cNvPicPr>
          <p:nvPr>
            <p:ph type="pic" idx="12"/>
          </p:nvPr>
        </p:nvPicPr>
        <p:blipFill>
          <a:blip r:embed="rId6" cstate="print"/>
          <a:srcRect l="9212" r="9212"/>
          <a:stretch>
            <a:fillRect/>
          </a:stretch>
        </p:blipFill>
        <p:spPr bwMode="auto">
          <a:xfrm>
            <a:off x="5734372" y="476672"/>
            <a:ext cx="3888432" cy="2504653"/>
          </a:xfrm>
          <a:prstGeom prst="rect">
            <a:avLst/>
          </a:prstGeom>
          <a:noFill/>
        </p:spPr>
      </p:pic>
      <p:sp>
        <p:nvSpPr>
          <p:cNvPr id="16" name="Заголовок 2"/>
          <p:cNvSpPr txBox="1">
            <a:spLocks/>
          </p:cNvSpPr>
          <p:nvPr/>
        </p:nvSpPr>
        <p:spPr>
          <a:xfrm>
            <a:off x="121772" y="2980952"/>
            <a:ext cx="3550920" cy="3935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Верхняя левая точка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Текст 3"/>
          <p:cNvSpPr txBox="1">
            <a:spLocks/>
          </p:cNvSpPr>
          <p:nvPr/>
        </p:nvSpPr>
        <p:spPr>
          <a:xfrm>
            <a:off x="4654252" y="2980952"/>
            <a:ext cx="3124200" cy="318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Верхняя правая точка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Текст 3"/>
          <p:cNvSpPr txBox="1">
            <a:spLocks/>
          </p:cNvSpPr>
          <p:nvPr/>
        </p:nvSpPr>
        <p:spPr>
          <a:xfrm>
            <a:off x="9982843" y="1700808"/>
            <a:ext cx="1855599" cy="3960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SzPct val="80000"/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 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ранний возраст,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младший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средний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старший, подготовительный 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нужное подчеркнуть) </a:t>
            </a:r>
            <a:r>
              <a:rPr lang="ru-RU" sz="2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группы с четырех точек по периметру</a:t>
            </a:r>
            <a:endParaRPr lang="ru-RU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50850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1\Pictures\презентация\IMG_20181020_14333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30162" r="30162"/>
          <a:stretch>
            <a:fillRect/>
          </a:stretch>
        </p:blipFill>
        <p:spPr bwMode="auto">
          <a:xfrm>
            <a:off x="1053852" y="548680"/>
            <a:ext cx="4464495" cy="5616624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90356" y="1124744"/>
            <a:ext cx="6408712" cy="1185664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1. Рабочий сектор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 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54452" y="692696"/>
            <a:ext cx="5328592" cy="5544616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Рисунок 4" descr="C:\Users\pc1\Downloads\Приветствие в группе Колобок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82444" y="476672"/>
            <a:ext cx="4896544" cy="578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896769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 txBox="1">
            <a:spLocks/>
          </p:cNvSpPr>
          <p:nvPr/>
        </p:nvSpPr>
        <p:spPr>
          <a:xfrm>
            <a:off x="331152" y="6187064"/>
            <a:ext cx="3550920" cy="5364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</a:t>
            </a:r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</a:t>
            </a:r>
          </a:p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4184974" y="5758252"/>
            <a:ext cx="3550920" cy="1093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сектор </a:t>
            </a:r>
            <a:endParaRPr lang="ru-RU" sz="16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8593534" y="6097506"/>
            <a:ext cx="3550920" cy="7022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Рабочий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 </a:t>
            </a:r>
            <a:endParaRPr lang="ru-RU" sz="18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3502124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РАБОЧИЙ СЕКТОР</a:t>
            </a:r>
            <a:endParaRPr lang="ru-RU" sz="18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Users\pc1\Pictures\презентация\IMG_20181020_130647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3" cstate="print"/>
          <a:srcRect l="30165" r="30165"/>
          <a:stretch>
            <a:fillRect/>
          </a:stretch>
        </p:blipFill>
        <p:spPr bwMode="auto">
          <a:xfrm>
            <a:off x="4294212" y="473075"/>
            <a:ext cx="3456384" cy="5638800"/>
          </a:xfrm>
          <a:prstGeom prst="rect">
            <a:avLst/>
          </a:prstGeom>
          <a:noFill/>
        </p:spPr>
      </p:pic>
      <p:pic>
        <p:nvPicPr>
          <p:cNvPr id="3074" name="Picture 2" descr="C:\Users\pc1\Pictures\презентация\IMG_20181020_13052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30157" r="30157"/>
          <a:stretch>
            <a:fillRect/>
          </a:stretch>
        </p:blipFill>
        <p:spPr bwMode="auto">
          <a:xfrm>
            <a:off x="549796" y="473075"/>
            <a:ext cx="3312368" cy="5638800"/>
          </a:xfrm>
          <a:prstGeom prst="rect">
            <a:avLst/>
          </a:prstGeom>
          <a:noFill/>
        </p:spPr>
      </p:pic>
      <p:pic>
        <p:nvPicPr>
          <p:cNvPr id="3076" name="Picture 4" descr="C:\Users\pc1\Pictures\презентация\IMG_20181020_143147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5" cstate="print"/>
          <a:srcRect l="30157" r="30157"/>
          <a:stretch>
            <a:fillRect/>
          </a:stretch>
        </p:blipFill>
        <p:spPr bwMode="auto">
          <a:xfrm>
            <a:off x="8398667" y="482600"/>
            <a:ext cx="3312369" cy="5538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94646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 txBox="1">
            <a:spLocks/>
          </p:cNvSpPr>
          <p:nvPr/>
        </p:nvSpPr>
        <p:spPr>
          <a:xfrm>
            <a:off x="-89043" y="6031258"/>
            <a:ext cx="4060501" cy="6401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</a:t>
            </a:r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</a:t>
            </a:r>
          </a:p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8593534" y="6097506"/>
            <a:ext cx="3550920" cy="7022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сектор </a:t>
            </a:r>
            <a:endParaRPr lang="ru-RU" sz="18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4327418" y="5995685"/>
            <a:ext cx="4247760" cy="8040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 сектор </a:t>
            </a:r>
            <a:endParaRPr lang="ru-RU" sz="18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3502124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РАБОЧИЙ СЕКТОР</a:t>
            </a:r>
            <a:endParaRPr lang="ru-RU" sz="18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pc1\Pictures\презентация\IMG_20181020_135847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3" cstate="print"/>
          <a:srcRect t="10120" b="10120"/>
          <a:stretch>
            <a:fillRect/>
          </a:stretch>
        </p:blipFill>
        <p:spPr bwMode="auto">
          <a:xfrm>
            <a:off x="4208463" y="415925"/>
            <a:ext cx="3976687" cy="5638800"/>
          </a:xfrm>
          <a:prstGeom prst="rect">
            <a:avLst/>
          </a:prstGeom>
          <a:noFill/>
        </p:spPr>
      </p:pic>
      <p:pic>
        <p:nvPicPr>
          <p:cNvPr id="4098" name="Picture 2" descr="C:\Users\pc1\Pictures\презентация\IMG_20181020_14321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t="10136" b="10136"/>
          <a:stretch>
            <a:fillRect/>
          </a:stretch>
        </p:blipFill>
        <p:spPr bwMode="auto">
          <a:xfrm>
            <a:off x="112713" y="415925"/>
            <a:ext cx="3978275" cy="5638800"/>
          </a:xfrm>
          <a:prstGeom prst="rect">
            <a:avLst/>
          </a:prstGeom>
          <a:noFill/>
        </p:spPr>
      </p:pic>
      <p:pic>
        <p:nvPicPr>
          <p:cNvPr id="4100" name="Picture 4" descr="C:\Users\pc1\Pictures\презентация\IMG_20181020_143111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5" cstate="print"/>
          <a:srcRect l="31621" r="31621"/>
          <a:stretch>
            <a:fillRect/>
          </a:stretch>
        </p:blipFill>
        <p:spPr bwMode="auto">
          <a:xfrm>
            <a:off x="8304213" y="415925"/>
            <a:ext cx="3694112" cy="5653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73308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1\Pictures\IMG_20181031_16240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0136" b="10136"/>
          <a:stretch>
            <a:fillRect/>
          </a:stretch>
        </p:blipFill>
        <p:spPr bwMode="auto">
          <a:xfrm>
            <a:off x="261764" y="332656"/>
            <a:ext cx="5256584" cy="592683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3772" y="6189039"/>
            <a:ext cx="4392487" cy="612441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1.6. Рабочий сектор </a:t>
            </a:r>
            <a: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методическая литература педагога)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18548" y="6189040"/>
            <a:ext cx="3124200" cy="61244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1.7. Рабочий сектор </a:t>
            </a:r>
            <a:endParaRPr lang="ru-RU" sz="16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(ИКТ для педагога)</a:t>
            </a:r>
            <a:endParaRPr lang="ru-RU" sz="160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7" name="Picture 3" descr="C:\Users\pc1\Pictures\презентация\IMG_20181020_143235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l="30157" r="30157"/>
          <a:stretch>
            <a:fillRect/>
          </a:stretch>
        </p:blipFill>
        <p:spPr bwMode="auto">
          <a:xfrm>
            <a:off x="6022404" y="332657"/>
            <a:ext cx="5544616" cy="5904656"/>
          </a:xfrm>
          <a:prstGeom prst="rect">
            <a:avLst/>
          </a:prstGeom>
          <a:noFill/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3502124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BA101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РАБОЧИЙ СЕКТОР</a:t>
            </a:r>
            <a:endParaRPr lang="ru-RU" sz="1800" b="1" dirty="0">
              <a:solidFill>
                <a:srgbClr val="BA101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4464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1\Pictures\IMG_20181020_13531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321" b="2321"/>
          <a:stretch>
            <a:fillRect/>
          </a:stretch>
        </p:blipFill>
        <p:spPr bwMode="auto">
          <a:xfrm>
            <a:off x="622300" y="476672"/>
            <a:ext cx="10872712" cy="578284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02124" y="6094420"/>
            <a:ext cx="4537207" cy="60960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сектор </a:t>
            </a: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3502124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АКТИВНЫЙ СЕКТОР</a:t>
            </a:r>
            <a:endParaRPr lang="ru-RU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56790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934172" y="260648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АКТИВНЫЙ СЕКТОР</a:t>
            </a:r>
            <a:endParaRPr lang="ru-RU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304552" y="5908560"/>
            <a:ext cx="5099785" cy="76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</a:t>
            </a: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</a:t>
            </a:r>
            <a:r>
              <a:rPr lang="ru-RU" sz="1600" dirty="0">
                <a:solidFill>
                  <a:srgbClr val="407F21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6568429" y="5908560"/>
            <a:ext cx="4537207" cy="609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 </a:t>
            </a:r>
            <a:endParaRPr lang="ru-RU" sz="1600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pc1\Pictures\презентация\IMG_20181020_12544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26794" b="26794"/>
          <a:stretch>
            <a:fillRect/>
          </a:stretch>
        </p:blipFill>
        <p:spPr bwMode="auto">
          <a:xfrm>
            <a:off x="549797" y="609600"/>
            <a:ext cx="5112568" cy="5339680"/>
          </a:xfrm>
          <a:prstGeom prst="rect">
            <a:avLst/>
          </a:prstGeom>
          <a:noFill/>
        </p:spPr>
      </p:pic>
      <p:pic>
        <p:nvPicPr>
          <p:cNvPr id="2050" name="Picture 2" descr="C:\Users\pc1\Pictures\IMG_20181020_125223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t="26129" b="26129"/>
          <a:stretch>
            <a:fillRect/>
          </a:stretch>
        </p:blipFill>
        <p:spPr bwMode="auto">
          <a:xfrm>
            <a:off x="6153151" y="609600"/>
            <a:ext cx="5557885" cy="5339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017772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c1\Pictures\презентация\IMG_20181020_13030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0136" b="10136"/>
          <a:stretch>
            <a:fillRect/>
          </a:stretch>
        </p:blipFill>
        <p:spPr bwMode="auto">
          <a:xfrm>
            <a:off x="621804" y="332656"/>
            <a:ext cx="5328592" cy="581573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34460" y="5949281"/>
            <a:ext cx="4671920" cy="82714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сектор </a:t>
            </a: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0950" y="6147723"/>
            <a:ext cx="3124200" cy="61244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</a:t>
            </a: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9" name="Picture 3" descr="C:\Users\pc1\Pictures\презентация\IMG_20181020_130317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t="10120" b="10120"/>
          <a:stretch>
            <a:fillRect/>
          </a:stretch>
        </p:blipFill>
        <p:spPr bwMode="auto">
          <a:xfrm>
            <a:off x="6598468" y="260648"/>
            <a:ext cx="5112568" cy="5926832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3934172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АКТИВНЫЙ СЕКТОР</a:t>
            </a:r>
            <a:endParaRPr lang="ru-RU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6110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pc1\Pictures\презентация\IMG_20181020_13050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0120" b="10120"/>
          <a:stretch>
            <a:fillRect/>
          </a:stretch>
        </p:blipFill>
        <p:spPr bwMode="auto">
          <a:xfrm>
            <a:off x="333773" y="404664"/>
            <a:ext cx="5328592" cy="5832648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4615" y="5933020"/>
            <a:ext cx="4671920" cy="827144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сектор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09660" y="6148388"/>
            <a:ext cx="3124200" cy="61244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2.2.5. Активный сектор </a:t>
            </a:r>
            <a:endParaRPr lang="ru-RU" sz="1600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pc1\Pictures\презентация\IMG_20181020_125526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t="10136" b="10136"/>
          <a:stretch>
            <a:fillRect/>
          </a:stretch>
        </p:blipFill>
        <p:spPr bwMode="auto">
          <a:xfrm>
            <a:off x="6526461" y="404812"/>
            <a:ext cx="5184576" cy="5760491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3934172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АКТИВНЫЙ СЕКТОР</a:t>
            </a:r>
            <a:endParaRPr lang="ru-RU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5718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3934172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АКТИВНЫЙ СЕКТОР</a:t>
            </a:r>
            <a:endParaRPr lang="ru-RU" sz="1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6211361" y="5930708"/>
            <a:ext cx="5476644" cy="7750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Активный </a:t>
            </a:r>
            <a:r>
              <a:rPr lang="ru-RU" sz="16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  </a:t>
            </a:r>
            <a:endParaRPr lang="ru-RU" sz="16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2"/>
          <p:cNvSpPr txBox="1">
            <a:spLocks/>
          </p:cNvSpPr>
          <p:nvPr/>
        </p:nvSpPr>
        <p:spPr>
          <a:xfrm>
            <a:off x="537383" y="5941089"/>
            <a:ext cx="5040560" cy="76470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Активный </a:t>
            </a:r>
            <a:r>
              <a:rPr lang="ru-RU" sz="16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  </a:t>
            </a:r>
            <a:endParaRPr lang="ru-RU" sz="1600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pc1\Pictures\презентация\IMG_20181020_135312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19890" r="19890"/>
          <a:stretch>
            <a:fillRect/>
          </a:stretch>
        </p:blipFill>
        <p:spPr bwMode="auto">
          <a:xfrm>
            <a:off x="477788" y="404664"/>
            <a:ext cx="5328592" cy="5544616"/>
          </a:xfrm>
          <a:prstGeom prst="rect">
            <a:avLst/>
          </a:prstGeom>
          <a:noFill/>
        </p:spPr>
      </p:pic>
      <p:pic>
        <p:nvPicPr>
          <p:cNvPr id="4100" name="Picture 4" descr="C:\Users\pc1\Pictures\презентация\IMG_20181020_135900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4" cstate="print"/>
          <a:srcRect t="23813" b="23813"/>
          <a:stretch>
            <a:fillRect/>
          </a:stretch>
        </p:blipFill>
        <p:spPr bwMode="auto">
          <a:xfrm>
            <a:off x="6526460" y="404664"/>
            <a:ext cx="5139108" cy="55579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2467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2"/>
          <p:cNvSpPr txBox="1">
            <a:spLocks/>
          </p:cNvSpPr>
          <p:nvPr/>
        </p:nvSpPr>
        <p:spPr>
          <a:xfrm>
            <a:off x="3934172" y="44059"/>
            <a:ext cx="4060501" cy="3529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СПОКОЙНЫЙ СЕКТОР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-344502" y="6149069"/>
            <a:ext cx="4671920" cy="8271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Спокойный сектор</a:t>
            </a:r>
            <a:b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Текст 3"/>
          <p:cNvSpPr txBox="1">
            <a:spLocks/>
          </p:cNvSpPr>
          <p:nvPr/>
        </p:nvSpPr>
        <p:spPr>
          <a:xfrm>
            <a:off x="4090578" y="6097506"/>
            <a:ext cx="4095360" cy="702264"/>
          </a:xfrm>
          <a:prstGeom prst="rect">
            <a:avLst/>
          </a:prstGeom>
        </p:spPr>
        <p:txBody>
          <a:bodyPr>
            <a:no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8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5488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4088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097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79576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26464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55064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0195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8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Спокойный сектор</a:t>
            </a:r>
            <a:b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95179" y="6156250"/>
            <a:ext cx="3312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Спокойный </a:t>
            </a: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сектор</a:t>
            </a:r>
            <a:b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pc1\Pictures\презентация\IMG_20181020_130738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3" cstate="print"/>
          <a:srcRect l="30165" r="30165"/>
          <a:stretch>
            <a:fillRect/>
          </a:stretch>
        </p:blipFill>
        <p:spPr bwMode="auto">
          <a:xfrm>
            <a:off x="4208463" y="415925"/>
            <a:ext cx="3976687" cy="5638800"/>
          </a:xfrm>
          <a:prstGeom prst="rect">
            <a:avLst/>
          </a:prstGeom>
          <a:noFill/>
        </p:spPr>
      </p:pic>
      <p:pic>
        <p:nvPicPr>
          <p:cNvPr id="5122" name="Picture 2" descr="C:\Users\pc1\Pictures\презентация\IMG_20181020_14294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t="10136" b="10136"/>
          <a:stretch>
            <a:fillRect/>
          </a:stretch>
        </p:blipFill>
        <p:spPr bwMode="auto">
          <a:xfrm>
            <a:off x="112713" y="415925"/>
            <a:ext cx="3978275" cy="5638800"/>
          </a:xfrm>
          <a:prstGeom prst="rect">
            <a:avLst/>
          </a:prstGeom>
          <a:noFill/>
        </p:spPr>
      </p:pic>
      <p:pic>
        <p:nvPicPr>
          <p:cNvPr id="1027" name="Picture 3" descr="C:\Users\pc1\Pictures\презентация\IMG_20181020_143046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5" cstate="print"/>
          <a:srcRect t="6960" b="6960"/>
          <a:stretch>
            <a:fillRect/>
          </a:stretch>
        </p:blipFill>
        <p:spPr bwMode="auto">
          <a:xfrm>
            <a:off x="8304213" y="415925"/>
            <a:ext cx="3694112" cy="5653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03871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 txBox="1">
            <a:spLocks/>
          </p:cNvSpPr>
          <p:nvPr/>
        </p:nvSpPr>
        <p:spPr>
          <a:xfrm>
            <a:off x="-89043" y="6031258"/>
            <a:ext cx="4060501" cy="6401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smtClean="0">
                <a:solidFill>
                  <a:srgbClr val="FF9933"/>
                </a:solidFill>
              </a:rPr>
              <a:t> Среда для диалога с родителями</a:t>
            </a:r>
          </a:p>
          <a:p>
            <a:pPr algn="ctr"/>
            <a:r>
              <a:rPr lang="ru-RU" sz="1800" dirty="0" smtClean="0">
                <a:solidFill>
                  <a:srgbClr val="FF9933"/>
                </a:solidFill>
              </a:rPr>
              <a:t> </a:t>
            </a:r>
            <a:endParaRPr lang="ru-RU" sz="1800" dirty="0">
              <a:solidFill>
                <a:srgbClr val="FF9933"/>
              </a:solidFill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8086776" y="5969123"/>
            <a:ext cx="4105826" cy="7022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FF9933"/>
                </a:solidFill>
              </a:rPr>
              <a:t> </a:t>
            </a:r>
            <a:r>
              <a:rPr lang="ru-RU" sz="1800" dirty="0" smtClean="0">
                <a:solidFill>
                  <a:srgbClr val="FF9933"/>
                </a:solidFill>
              </a:rPr>
              <a:t>Среда </a:t>
            </a:r>
            <a:r>
              <a:rPr lang="ru-RU" sz="1800" dirty="0">
                <a:solidFill>
                  <a:srgbClr val="FF9933"/>
                </a:solidFill>
              </a:rPr>
              <a:t>для диалога с родителями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200" dirty="0" smtClean="0">
                <a:solidFill>
                  <a:srgbClr val="FF9933"/>
                </a:solidFill>
              </a:rPr>
              <a:t> </a:t>
            </a:r>
            <a:endParaRPr lang="ru-RU" sz="2200" dirty="0">
              <a:solidFill>
                <a:srgbClr val="FF9933"/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4164745" y="5867302"/>
            <a:ext cx="4164899" cy="8040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 smtClean="0">
                <a:solidFill>
                  <a:srgbClr val="FF9933"/>
                </a:solidFill>
              </a:rPr>
              <a:t>Среда </a:t>
            </a:r>
            <a:r>
              <a:rPr lang="ru-RU" sz="1800" dirty="0">
                <a:solidFill>
                  <a:srgbClr val="FF9933"/>
                </a:solidFill>
              </a:rPr>
              <a:t>для диалога с родителями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rgbClr val="FF9933"/>
                </a:solidFill>
              </a:rPr>
              <a:t> </a:t>
            </a:r>
            <a:r>
              <a:rPr lang="ru-RU" sz="2000" dirty="0" smtClean="0">
                <a:solidFill>
                  <a:srgbClr val="FF9933"/>
                </a:solidFill>
              </a:rPr>
              <a:t> </a:t>
            </a:r>
            <a:endParaRPr lang="ru-RU" sz="2000" dirty="0">
              <a:solidFill>
                <a:srgbClr val="FF9933"/>
              </a:solidFill>
            </a:endParaRPr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3502124" y="44059"/>
            <a:ext cx="5832648" cy="3529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FF9933"/>
                </a:solidFill>
              </a:rPr>
              <a:t>4</a:t>
            </a:r>
            <a:r>
              <a:rPr lang="ru-RU" sz="1800" b="1" dirty="0" smtClean="0">
                <a:solidFill>
                  <a:srgbClr val="FF9933"/>
                </a:solidFill>
              </a:rPr>
              <a:t>. </a:t>
            </a:r>
            <a:r>
              <a:rPr lang="ru-RU" sz="1800" b="1" dirty="0">
                <a:solidFill>
                  <a:srgbClr val="FF99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среды для диалога с родителями</a:t>
            </a:r>
            <a:endParaRPr lang="ru-RU" sz="1800" b="1" dirty="0">
              <a:solidFill>
                <a:srgbClr val="FF9933"/>
              </a:solidFill>
            </a:endParaRPr>
          </a:p>
        </p:txBody>
      </p:sp>
      <p:pic>
        <p:nvPicPr>
          <p:cNvPr id="2051" name="Picture 3" descr="C:\Users\pc1\Pictures\презентация\IMG_20181020_145511.jpg"/>
          <p:cNvPicPr>
            <a:picLocks noGrp="1" noChangeAspect="1" noChangeArrowheads="1"/>
          </p:cNvPicPr>
          <p:nvPr>
            <p:ph type="pic" idx="13"/>
          </p:nvPr>
        </p:nvPicPr>
        <p:blipFill>
          <a:blip r:embed="rId3" cstate="print"/>
          <a:srcRect l="30157" r="30157"/>
          <a:stretch>
            <a:fillRect/>
          </a:stretch>
        </p:blipFill>
        <p:spPr bwMode="auto">
          <a:xfrm>
            <a:off x="4222204" y="476672"/>
            <a:ext cx="3978275" cy="5566792"/>
          </a:xfrm>
          <a:prstGeom prst="rect">
            <a:avLst/>
          </a:prstGeom>
          <a:noFill/>
        </p:spPr>
      </p:pic>
      <p:pic>
        <p:nvPicPr>
          <p:cNvPr id="2053" name="Picture 5" descr="C:\Users\pc1\Pictures\презентация\IMG_20181020_14534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30157" r="30157"/>
          <a:stretch>
            <a:fillRect/>
          </a:stretch>
        </p:blipFill>
        <p:spPr bwMode="auto">
          <a:xfrm>
            <a:off x="333772" y="476672"/>
            <a:ext cx="3643868" cy="5544616"/>
          </a:xfrm>
          <a:prstGeom prst="rect">
            <a:avLst/>
          </a:prstGeom>
          <a:noFill/>
        </p:spPr>
      </p:pic>
      <p:pic>
        <p:nvPicPr>
          <p:cNvPr id="2052" name="Picture 4" descr="C:\Users\pc1\Pictures\презентация\IMG_20181020_145452.jpg"/>
          <p:cNvPicPr>
            <a:picLocks noGrp="1" noChangeAspect="1" noChangeArrowheads="1"/>
          </p:cNvPicPr>
          <p:nvPr>
            <p:ph type="pic" idx="10"/>
          </p:nvPr>
        </p:nvPicPr>
        <p:blipFill>
          <a:blip r:embed="rId5" cstate="print"/>
          <a:srcRect l="30157" r="30157"/>
          <a:stretch>
            <a:fillRect/>
          </a:stretch>
        </p:blipFill>
        <p:spPr bwMode="auto">
          <a:xfrm>
            <a:off x="8542684" y="476671"/>
            <a:ext cx="3456384" cy="55399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132169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raduationAlbum_16x9">
      <a:dk1>
        <a:sysClr val="windowText" lastClr="000000"/>
      </a:dk1>
      <a:lt1>
        <a:sysClr val="window" lastClr="FFFFFF"/>
      </a:lt1>
      <a:dk2>
        <a:srgbClr val="292929"/>
      </a:dk2>
      <a:lt2>
        <a:srgbClr val="DDDDDD"/>
      </a:lt2>
      <a:accent1>
        <a:srgbClr val="E1AC16"/>
      </a:accent1>
      <a:accent2>
        <a:srgbClr val="1E83DE"/>
      </a:accent2>
      <a:accent3>
        <a:srgbClr val="BA1010"/>
      </a:accent3>
      <a:accent4>
        <a:srgbClr val="DC7106"/>
      </a:accent4>
      <a:accent5>
        <a:srgbClr val="407F21"/>
      </a:accent5>
      <a:accent6>
        <a:srgbClr val="6C4576"/>
      </a:accent6>
      <a:hlink>
        <a:srgbClr val="E1AC16"/>
      </a:hlink>
      <a:folHlink>
        <a:srgbClr val="969696"/>
      </a:folHlink>
    </a:clrScheme>
    <a:fontScheme name="GraduationAlbum_16x9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aduationAlbum_16x9">
      <a:dk1>
        <a:sysClr val="windowText" lastClr="000000"/>
      </a:dk1>
      <a:lt1>
        <a:sysClr val="window" lastClr="FFFFFF"/>
      </a:lt1>
      <a:dk2>
        <a:srgbClr val="292929"/>
      </a:dk2>
      <a:lt2>
        <a:srgbClr val="DDDDDD"/>
      </a:lt2>
      <a:accent1>
        <a:srgbClr val="E1AC16"/>
      </a:accent1>
      <a:accent2>
        <a:srgbClr val="1E83DE"/>
      </a:accent2>
      <a:accent3>
        <a:srgbClr val="BA1010"/>
      </a:accent3>
      <a:accent4>
        <a:srgbClr val="DC7106"/>
      </a:accent4>
      <a:accent5>
        <a:srgbClr val="407F21"/>
      </a:accent5>
      <a:accent6>
        <a:srgbClr val="6C4576"/>
      </a:accent6>
      <a:hlink>
        <a:srgbClr val="E1AC16"/>
      </a:hlink>
      <a:folHlink>
        <a:srgbClr val="969696"/>
      </a:folHlink>
    </a:clrScheme>
    <a:fontScheme name="GraduationAlbum_16x9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6313D3F-4C96-479C-A8EF-55F4C04482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216</Words>
  <Application>Microsoft Office PowerPoint</Application>
  <PresentationFormat>Произвольный</PresentationFormat>
  <Paragraphs>73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Бумажная</vt:lpstr>
      <vt:lpstr>_Младшая разновозрастная_группа  «Осень в гости к нам пришла»  </vt:lpstr>
      <vt:lpstr>Вход в группу, нижняя левая точка</vt:lpstr>
      <vt:lpstr>1. Рабочий сектор  ( </vt:lpstr>
      <vt:lpstr>Слайд 4</vt:lpstr>
      <vt:lpstr>Слайд 5</vt:lpstr>
      <vt:lpstr>1.6. Рабочий сектор  (методическая литература педагога)</vt:lpstr>
      <vt:lpstr>  Активный сектор   </vt:lpstr>
      <vt:lpstr>Слайд 8</vt:lpstr>
      <vt:lpstr> Активный сектор   </vt:lpstr>
      <vt:lpstr> Активный сектор 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2018-04-22T15:15:56Z</dcterms:created>
  <dcterms:modified xsi:type="dcterms:W3CDTF">2018-11-01T07:33:20Z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TC028133329991</vt:lpwstr>
  </property>
</Properties>
</file>