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93A83-865B-4AD3-8A8E-2983E2E71C13}" type="datetimeFigureOut">
              <a:rPr lang="ru-RU" smtClean="0"/>
              <a:pPr/>
              <a:t>04.12.2015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549691-84EF-4E61-BE9E-5FEBE205DD4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 advClick="0" advTm="8000"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93A83-865B-4AD3-8A8E-2983E2E71C13}" type="datetimeFigureOut">
              <a:rPr lang="ru-RU" smtClean="0"/>
              <a:pPr/>
              <a:t>04.12.2015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549691-84EF-4E61-BE9E-5FEBE205DD4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8000"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93A83-865B-4AD3-8A8E-2983E2E71C13}" type="datetimeFigureOut">
              <a:rPr lang="ru-RU" smtClean="0"/>
              <a:pPr/>
              <a:t>04.12.2015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549691-84EF-4E61-BE9E-5FEBE205DD4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 advClick="0" advTm="8000"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93A83-865B-4AD3-8A8E-2983E2E71C13}" type="datetimeFigureOut">
              <a:rPr lang="ru-RU" smtClean="0"/>
              <a:pPr/>
              <a:t>04.12.2015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549691-84EF-4E61-BE9E-5FEBE205DD4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8000"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93A83-865B-4AD3-8A8E-2983E2E71C13}" type="datetimeFigureOut">
              <a:rPr lang="ru-RU" smtClean="0"/>
              <a:pPr/>
              <a:t>04.12.2015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549691-84EF-4E61-BE9E-5FEBE205DD4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8000"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93A83-865B-4AD3-8A8E-2983E2E71C13}" type="datetimeFigureOut">
              <a:rPr lang="ru-RU" smtClean="0"/>
              <a:pPr/>
              <a:t>04.12.2015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549691-84EF-4E61-BE9E-5FEBE205DD4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8000"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93A83-865B-4AD3-8A8E-2983E2E71C13}" type="datetimeFigureOut">
              <a:rPr lang="ru-RU" smtClean="0"/>
              <a:pPr/>
              <a:t>04.12.2015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549691-84EF-4E61-BE9E-5FEBE205DD4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8000"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93A83-865B-4AD3-8A8E-2983E2E71C13}" type="datetimeFigureOut">
              <a:rPr lang="ru-RU" smtClean="0"/>
              <a:pPr/>
              <a:t>04.12.2015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549691-84EF-4E61-BE9E-5FEBE205DD4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8000"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93A83-865B-4AD3-8A8E-2983E2E71C13}" type="datetimeFigureOut">
              <a:rPr lang="ru-RU" smtClean="0"/>
              <a:pPr/>
              <a:t>04.12.2015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8E549691-84EF-4E61-BE9E-5FEBE205DD4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med" advClick="0" advTm="8000">
    <p:fad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93A83-865B-4AD3-8A8E-2983E2E71C13}" type="datetimeFigureOut">
              <a:rPr lang="ru-RU" smtClean="0"/>
              <a:pPr/>
              <a:t>04.12.2015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549691-84EF-4E61-BE9E-5FEBE205DD4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8000">
    <p:fad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93A83-865B-4AD3-8A8E-2983E2E71C13}" type="datetimeFigureOut">
              <a:rPr lang="ru-RU" smtClean="0"/>
              <a:pPr/>
              <a:t>04.12.2015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549691-84EF-4E61-BE9E-5FEBE205DD4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8000"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BD93A83-865B-4AD3-8A8E-2983E2E71C13}" type="datetimeFigureOut">
              <a:rPr lang="ru-RU" smtClean="0"/>
              <a:pPr/>
              <a:t>04.12.2015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E549691-84EF-4E61-BE9E-5FEBE205DD4D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med" advClick="0" advTm="8000">
    <p:fade/>
  </p:transition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Users\user\Desktop\&#1044;&#1077;&#1090;&#1103;&#1084;%20&#1086;%20&#1055;&#1044;&#1044;\&#1055;&#1077;&#1089;&#1077;&#1085;&#1082;&#1072;%20&#1086;%20&#1055;&#1044;&#1044;.mp3" TargetMode="Externa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jpe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tihi.ru/pics/2009/09/13/1465.jpg" TargetMode="External"/><Relationship Id="rId2" Type="http://schemas.openxmlformats.org/officeDocument/2006/relationships/hyperlink" Target="http://skyclipart.ru/detsad/papki_pererdv/80116-papka-peredvizhka-pravila-dorozhnogo-dvizheniya-dlya-detey-v-stihah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portasound.ru/music-search/&#1055;&#1044;&#1044;_music01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Documents and Settings\Ольга\Рабочий стол\Фоны\Originals\image0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1" cy="6858000"/>
          </a:xfrm>
          <a:prstGeom prst="rect">
            <a:avLst/>
          </a:prstGeom>
          <a:noFill/>
        </p:spPr>
      </p:pic>
      <p:pic>
        <p:nvPicPr>
          <p:cNvPr id="1028" name="Picture 4" descr="C:\Documents and Settings\Ольга\Рабочий стол\Клипарты\ПДД\Рисунок24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82" y="2285992"/>
            <a:ext cx="1364243" cy="2487485"/>
          </a:xfrm>
          <a:prstGeom prst="rect">
            <a:avLst/>
          </a:prstGeom>
          <a:noFill/>
        </p:spPr>
      </p:pic>
      <p:pic>
        <p:nvPicPr>
          <p:cNvPr id="1029" name="Picture 5" descr="E:\ПДД\ПДД\1257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215074" y="0"/>
            <a:ext cx="3267075" cy="5715000"/>
          </a:xfrm>
          <a:prstGeom prst="rect">
            <a:avLst/>
          </a:prstGeom>
          <a:noFill/>
        </p:spPr>
      </p:pic>
      <p:pic>
        <p:nvPicPr>
          <p:cNvPr id="1030" name="Picture 6" descr="C:\Documents and Settings\Ольга\Рабочий стол\Клипарты\ПДД\Рисунок25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357290" y="3714752"/>
            <a:ext cx="1500198" cy="2615071"/>
          </a:xfrm>
          <a:prstGeom prst="rect">
            <a:avLst/>
          </a:prstGeom>
          <a:noFill/>
        </p:spPr>
      </p:pic>
      <p:pic>
        <p:nvPicPr>
          <p:cNvPr id="1032" name="Picture 8" descr="C:\Documents and Settings\Ольга\Рабочий стол\Клипарты\ПДД\Рисунок31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500694" y="2000240"/>
            <a:ext cx="985919" cy="2600336"/>
          </a:xfrm>
          <a:prstGeom prst="rect">
            <a:avLst/>
          </a:prstGeom>
          <a:noFill/>
        </p:spPr>
      </p:pic>
      <p:pic>
        <p:nvPicPr>
          <p:cNvPr id="1031" name="Picture 7" descr="C:\Documents and Settings\Ольга\Рабочий стол\Клипарты\ПДД\Рисунок30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357686" y="3357562"/>
            <a:ext cx="1447800" cy="2543175"/>
          </a:xfrm>
          <a:prstGeom prst="rect">
            <a:avLst/>
          </a:prstGeom>
          <a:noFill/>
        </p:spPr>
      </p:pic>
      <p:pic>
        <p:nvPicPr>
          <p:cNvPr id="1033" name="Picture 9" descr="C:\Documents and Settings\Ольга\Рабочий стол\Клипарты\ПДД\Рисунок28.png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71802" y="3786190"/>
            <a:ext cx="1320806" cy="2406400"/>
          </a:xfrm>
          <a:prstGeom prst="rect">
            <a:avLst/>
          </a:prstGeom>
          <a:noFill/>
        </p:spPr>
      </p:pic>
      <p:pic>
        <p:nvPicPr>
          <p:cNvPr id="1034" name="Picture 10" descr="E:\ПДД\Рисунки\Г.png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28662" y="-214338"/>
            <a:ext cx="4924425" cy="3790950"/>
          </a:xfrm>
          <a:prstGeom prst="rect">
            <a:avLst/>
          </a:prstGeom>
          <a:noFill/>
        </p:spPr>
      </p:pic>
      <p:pic>
        <p:nvPicPr>
          <p:cNvPr id="15" name="Песенка о ПДД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11" cstate="print"/>
          <a:stretch>
            <a:fillRect/>
          </a:stretch>
        </p:blipFill>
        <p:spPr>
          <a:xfrm>
            <a:off x="4357686" y="4071942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med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10" showWhenStopped="0">
                <p:cTn id="19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Public\Pictures\Sample Pictures\Рисунок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1060"/>
            <a:ext cx="9144000" cy="6878926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 advTm="8000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Public\Pictures\Sample Pictures\Рисунок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45965"/>
            <a:ext cx="9143999" cy="6948728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 advTm="8000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Users\Public\Pictures\Sample Pictures\Рисунок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67590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 advTm="8000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C:\Users\Public\Pictures\Sample Pictures\Рисунок4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68767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 advTm="8000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C:\Users\Public\Pictures\Sample Pictures\Рисунок5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68216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 advTm="8000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C:\Users\Public\Pictures\Sample Pictures\Рисунок6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16992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 advTm="7000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Ресурсы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935480"/>
            <a:ext cx="9144000" cy="4389120"/>
          </a:xfrm>
        </p:spPr>
        <p:txBody>
          <a:bodyPr/>
          <a:lstStyle/>
          <a:p>
            <a:r>
              <a:rPr lang="ru-RU" dirty="0" smtClean="0"/>
              <a:t>Папка-передвижка «Правила дорожного движения для детей в стихах», автор: </a:t>
            </a:r>
            <a:r>
              <a:rPr lang="en-US" dirty="0" err="1" smtClean="0"/>
              <a:t>Coloveika</a:t>
            </a:r>
            <a:r>
              <a:rPr lang="ru-RU" dirty="0" smtClean="0"/>
              <a:t> - </a:t>
            </a:r>
            <a:r>
              <a:rPr lang="en-US" dirty="0" smtClean="0">
                <a:hlinkClick r:id="rId2"/>
              </a:rPr>
              <a:t>http://skyclipart.ru/detsad/papki_pererdv/80116-papka-peredvizhka-pravila-dorozhnogo-dvizheniya-dlya-detey-v-stihah.html</a:t>
            </a:r>
            <a:r>
              <a:rPr lang="ru-RU" dirty="0" smtClean="0"/>
              <a:t> -  Иллюстрации и стихи к презентации .</a:t>
            </a:r>
          </a:p>
          <a:p>
            <a:r>
              <a:rPr lang="en-US" dirty="0" smtClean="0">
                <a:hlinkClick r:id="rId3"/>
              </a:rPr>
              <a:t>http://www.stihi.ru/pics/2009/09/13/1465.jpg</a:t>
            </a:r>
            <a:r>
              <a:rPr lang="ru-RU" dirty="0" smtClean="0"/>
              <a:t> -Изображение светофора.</a:t>
            </a:r>
          </a:p>
          <a:p>
            <a:r>
              <a:rPr lang="en-US" dirty="0" smtClean="0">
                <a:hlinkClick r:id="rId4"/>
              </a:rPr>
              <a:t>http://portasound.ru/music-search/</a:t>
            </a:r>
            <a:r>
              <a:rPr lang="ru-RU" dirty="0" smtClean="0">
                <a:hlinkClick r:id="rId4"/>
              </a:rPr>
              <a:t>ПДД_</a:t>
            </a:r>
            <a:r>
              <a:rPr lang="en-US" dirty="0" smtClean="0">
                <a:hlinkClick r:id="rId4"/>
              </a:rPr>
              <a:t>music01.html</a:t>
            </a:r>
            <a:r>
              <a:rPr lang="ru-RU" dirty="0" smtClean="0"/>
              <a:t> -Неизвестный исполнитель — Песенка о правилах дорожного движения.</a:t>
            </a:r>
          </a:p>
          <a:p>
            <a:endParaRPr lang="ru-RU" dirty="0"/>
          </a:p>
        </p:txBody>
      </p:sp>
    </p:spTree>
  </p:cSld>
  <p:clrMapOvr>
    <a:masterClrMapping/>
  </p:clrMapOvr>
  <p:transition spd="med" advClick="0" advTm="8000">
    <p:fad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296</TotalTime>
  <Words>47</Words>
  <Application>Microsoft Office PowerPoint</Application>
  <PresentationFormat>Экран (4:3)</PresentationFormat>
  <Paragraphs>4</Paragraphs>
  <Slides>8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Поток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Ресурсы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Ольга</dc:creator>
  <cp:lastModifiedBy>Пользователь</cp:lastModifiedBy>
  <cp:revision>37</cp:revision>
  <dcterms:created xsi:type="dcterms:W3CDTF">2012-11-18T14:51:37Z</dcterms:created>
  <dcterms:modified xsi:type="dcterms:W3CDTF">2015-12-04T07:14:43Z</dcterms:modified>
</cp:coreProperties>
</file>