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304" r:id="rId4"/>
    <p:sldId id="257" r:id="rId5"/>
    <p:sldId id="306" r:id="rId6"/>
    <p:sldId id="260" r:id="rId7"/>
    <p:sldId id="307" r:id="rId8"/>
    <p:sldId id="259" r:id="rId9"/>
    <p:sldId id="309" r:id="rId10"/>
    <p:sldId id="262" r:id="rId11"/>
    <p:sldId id="310" r:id="rId12"/>
    <p:sldId id="313" r:id="rId13"/>
    <p:sldId id="312" r:id="rId14"/>
    <p:sldId id="264" r:id="rId15"/>
    <p:sldId id="314" r:id="rId16"/>
    <p:sldId id="263" r:id="rId17"/>
    <p:sldId id="315" r:id="rId18"/>
    <p:sldId id="316" r:id="rId19"/>
    <p:sldId id="266" r:id="rId20"/>
    <p:sldId id="317" r:id="rId21"/>
    <p:sldId id="265" r:id="rId22"/>
    <p:sldId id="318" r:id="rId23"/>
    <p:sldId id="319" r:id="rId24"/>
    <p:sldId id="322" r:id="rId25"/>
    <p:sldId id="267" r:id="rId26"/>
    <p:sldId id="320" r:id="rId27"/>
    <p:sldId id="323" r:id="rId28"/>
    <p:sldId id="270" r:id="rId29"/>
    <p:sldId id="324" r:id="rId30"/>
    <p:sldId id="269" r:id="rId31"/>
    <p:sldId id="325" r:id="rId32"/>
    <p:sldId id="271" r:id="rId33"/>
    <p:sldId id="272" r:id="rId34"/>
    <p:sldId id="273" r:id="rId35"/>
    <p:sldId id="27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114ABE7-8A4B-43D4-A3F0-2B0513835A9C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AA24F82-84AF-4225-94F1-882CEAB8CC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2071678"/>
            <a:ext cx="414340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1" name="WordArt 3"/>
          <p:cNvSpPr>
            <a:spLocks noChangeArrowheads="1" noChangeShapeType="1" noTextEdit="1"/>
          </p:cNvSpPr>
          <p:nvPr/>
        </p:nvSpPr>
        <p:spPr bwMode="auto">
          <a:xfrm>
            <a:off x="1142976" y="571480"/>
            <a:ext cx="7343802" cy="11239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Как  в  старину  выращивали  хлеб</a:t>
            </a:r>
            <a:endParaRPr lang="ru-RU" sz="3600" kern="10" spc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70C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6" name="Picture 2" descr="C:\Users\Good Girl Lida\Desktop\ХЛЕБ\х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4706393" y="2223039"/>
            <a:ext cx="4214842" cy="3912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Good Girl Lida\Desktop\ХЛЕБ\х2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522325" y="-1022316"/>
            <a:ext cx="6286546" cy="87597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ood Girl Lida\Desktop\ХЛЕБ\х2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2322932" y="177342"/>
            <a:ext cx="4569574" cy="8215370"/>
          </a:xfrm>
          <a:prstGeom prst="rect">
            <a:avLst/>
          </a:prstGeom>
          <a:noFill/>
        </p:spPr>
      </p:pic>
      <p:pic>
        <p:nvPicPr>
          <p:cNvPr id="3" name="Picture 2" descr="C:\Users\Good Girl Lida\Desktop\ХЛЕБ\х2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5400000">
            <a:off x="3821901" y="-2893263"/>
            <a:ext cx="1643074" cy="8286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428604"/>
            <a:ext cx="8711106" cy="58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ood Girl Lida\Desktop\ХЛЕБ\х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643041" y="-857280"/>
            <a:ext cx="6215108" cy="8358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5" y="285728"/>
            <a:ext cx="8143933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428604"/>
            <a:ext cx="828680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3429000"/>
            <a:ext cx="8215371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ood Girl Lida\Desktop\ХЛЕБ\х3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1640909" y="-998024"/>
            <a:ext cx="5857916" cy="8568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285728"/>
            <a:ext cx="8810687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142852"/>
            <a:ext cx="8643998" cy="638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357166"/>
            <a:ext cx="800105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2928934"/>
            <a:ext cx="792961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9142" y="500042"/>
            <a:ext cx="858760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571480"/>
            <a:ext cx="8142379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85728"/>
            <a:ext cx="806356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850112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14290"/>
            <a:ext cx="8700728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786742" cy="623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85728"/>
            <a:ext cx="866971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20605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864399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19" y="285728"/>
            <a:ext cx="8624515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35824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57166"/>
            <a:ext cx="535785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357165"/>
            <a:ext cx="8429684" cy="639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357166"/>
            <a:ext cx="854751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85728"/>
            <a:ext cx="771530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571744"/>
            <a:ext cx="693100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571480"/>
            <a:ext cx="757242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285728"/>
            <a:ext cx="8167745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071546"/>
            <a:ext cx="825823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469041"/>
            <a:ext cx="8143932" cy="553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14290"/>
            <a:ext cx="778674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571480"/>
            <a:ext cx="848155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14290"/>
            <a:ext cx="850112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214290"/>
            <a:ext cx="842968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3500438"/>
            <a:ext cx="828680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214818"/>
            <a:ext cx="7929617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357166"/>
            <a:ext cx="649325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97</TotalTime>
  <Words>5</Words>
  <Application>Microsoft Office PowerPoint</Application>
  <PresentationFormat>Экран (4:3)</PresentationFormat>
  <Paragraphs>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Good Girl Lida</dc:creator>
  <cp:lastModifiedBy>User</cp:lastModifiedBy>
  <cp:revision>11</cp:revision>
  <dcterms:created xsi:type="dcterms:W3CDTF">2018-03-11T18:26:10Z</dcterms:created>
  <dcterms:modified xsi:type="dcterms:W3CDTF">2018-11-26T06:35:55Z</dcterms:modified>
</cp:coreProperties>
</file>