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sldIdLst>
    <p:sldId id="257" r:id="rId2"/>
    <p:sldId id="260" r:id="rId3"/>
    <p:sldId id="259" r:id="rId4"/>
    <p:sldId id="262" r:id="rId5"/>
    <p:sldId id="264" r:id="rId6"/>
    <p:sldId id="263" r:id="rId7"/>
    <p:sldId id="266" r:id="rId8"/>
    <p:sldId id="268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4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419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156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96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25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52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090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098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539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517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2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81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191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556792"/>
            <a:ext cx="76688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Добрые дела.</a:t>
            </a:r>
          </a:p>
          <a:p>
            <a:pPr algn="ctr"/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Человек славен </a:t>
            </a:r>
            <a:endParaRPr lang="ru-RU" sz="6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своими делами </a:t>
            </a:r>
            <a:endParaRPr lang="ru-RU" sz="6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67544" y="908720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урока:</a:t>
            </a:r>
            <a:endParaRPr lang="ru-RU" sz="6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0462" y="1924383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Что такое добро. Кого называют добрым.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Доброе — значит хорошее. Чувства и дела.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Главное правило доброго человека.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Притча о блудном сыне.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923" y="3573016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sz="6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4588679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Параграф № 11 – читать и пересказывать.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Вопросы и задания на стр. 91.</a:t>
            </a:r>
          </a:p>
          <a:p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uiExpand="1" build="p"/>
      <p:bldP spid="11" grpId="0"/>
      <p:bldP spid="1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836712"/>
            <a:ext cx="846103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«Кто добро творит, тому Бог отплатит».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«Худо тому, кто добра не делает никому».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«Час в добре побудешь, всё горе забудешь».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«Многого желать — добра не видать».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«За худом пойдёшь, добра не найдёшь».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«В ком добра нет, в том и правды мало».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«Бедного обижать — себе добра не желать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7704" y="4941168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 чём эти пословицы? 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2305" y="1044817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такое добро? </a:t>
            </a:r>
            <a:endParaRPr lang="ru-RU" sz="4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1995229"/>
            <a:ext cx="75608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положительное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хорошее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полезное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противоположное злу;  </a:t>
            </a:r>
          </a:p>
          <a:p>
            <a:pPr marL="514350" indent="-514350">
              <a:buAutoNum type="arabicParenR" startAt="2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хорошее, положительное, все, что приносит счастье, благополучие,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пользу. </a:t>
            </a:r>
          </a:p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(Толковый словарь)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75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6067" y="327051"/>
            <a:ext cx="61926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добрый путь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всем известна доброта этого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че­ловека»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будьте добры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доброго вам здоровья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добрый кусок пирога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добрая погода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159143"/>
            <a:ext cx="85037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каких проявлениях добра речь в этих </a:t>
            </a:r>
          </a:p>
          <a:p>
            <a:pPr algn="ctr"/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выражениях?</a:t>
            </a:r>
            <a:endParaRPr lang="ru-RU" sz="2800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77373" y="438524"/>
            <a:ext cx="2627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31131" y="327051"/>
            <a:ext cx="344729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напутствие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-черта характера</a:t>
            </a:r>
          </a:p>
          <a:p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-обращение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-пожелание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-размер чего-либо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-состояние природы</a:t>
            </a:r>
          </a:p>
          <a:p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84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39752" y="260648"/>
            <a:ext cx="6804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Прочитайте фрагмент сказки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Оскара Уайльда «Счастливый Принц»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(стр. 86-87, учебник) и ответьте на вопросы:</a:t>
            </a:r>
            <a:endParaRPr lang="ru-RU" sz="2800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50610" y="1772816"/>
            <a:ext cx="569338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Почему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Принц решил помогать людям?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Чем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жертвовала Лас­точка, решившись помогать Принцу? 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чего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Ласточке стало тепло, несмотря на то что приближалась зима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добрые чувства вы можете назвать?</a:t>
            </a:r>
          </a:p>
        </p:txBody>
      </p:sp>
    </p:spTree>
    <p:extLst>
      <p:ext uri="{BB962C8B-B14F-4D97-AF65-F5344CB8AC3E}">
        <p14:creationId xmlns:p14="http://schemas.microsoft.com/office/powerpoint/2010/main" val="260919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334780"/>
            <a:ext cx="32728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Добрый человек?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944127"/>
            <a:ext cx="7561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Прочитайте текст учебника на стр. 87-88 об академике Андрее Дмитриевиче Сахарове  </a:t>
            </a:r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ответьте на вопросы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933056"/>
            <a:ext cx="8281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Почему А. Д. Сахарова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назвали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Совестью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Народа?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назвать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А. Д. Сахарова добрым человеком?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8939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Группа: СВЯТАЯ ВЕРА!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9" r="2915"/>
          <a:stretch/>
        </p:blipFill>
        <p:spPr bwMode="auto">
          <a:xfrm>
            <a:off x="0" y="-1"/>
            <a:ext cx="9144000" cy="696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188640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Прочитайте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«Притчу о блудном сыне» из Евангелия от Луки  ( стр</a:t>
            </a:r>
            <a:r>
              <a:rPr lang="ru-RU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91, учебника).</a:t>
            </a:r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27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3528" y="980728"/>
            <a:ext cx="82911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Мор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ль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принятые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обществе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представления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хорошем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плохом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правильном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неправильном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добре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зле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также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совокупность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поведения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вытекающих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этих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представлений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7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933056"/>
            <a:ext cx="82911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Золотое правило морали: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4682" y="4884669"/>
            <a:ext cx="7848872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>
                <a:ln w="3175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Относись к окружающим так, как ты хочешь, чтобы люди относились к тебе. </a:t>
            </a:r>
          </a:p>
        </p:txBody>
      </p:sp>
    </p:spTree>
    <p:extLst>
      <p:ext uri="{BB962C8B-B14F-4D97-AF65-F5344CB8AC3E}">
        <p14:creationId xmlns:p14="http://schemas.microsoft.com/office/powerpoint/2010/main" val="350882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1254</TotalTime>
  <Words>355</Words>
  <Application>Microsoft Office PowerPoint</Application>
  <PresentationFormat>Экран (4:3)</PresentationFormat>
  <Paragraphs>53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Times New Roman</vt:lpstr>
      <vt:lpstr>Wingdings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133</cp:revision>
  <dcterms:created xsi:type="dcterms:W3CDTF">2014-07-23T13:48:54Z</dcterms:created>
  <dcterms:modified xsi:type="dcterms:W3CDTF">2018-12-06T20:54:18Z</dcterms:modified>
</cp:coreProperties>
</file>