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61" r:id="rId5"/>
    <p:sldId id="269" r:id="rId6"/>
    <p:sldId id="264" r:id="rId7"/>
    <p:sldId id="267" r:id="rId8"/>
    <p:sldId id="270" r:id="rId9"/>
    <p:sldId id="268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98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08.12.2018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Для создания презинтаций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6672"/>
            <a:ext cx="2678174" cy="305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39552" y="3933056"/>
            <a:ext cx="8305800" cy="2016224"/>
          </a:xfrm>
        </p:spPr>
        <p:txBody>
          <a:bodyPr/>
          <a:lstStyle/>
          <a:p>
            <a:r>
              <a:rPr lang="ru-RU" dirty="0"/>
              <a:t>Василий </a:t>
            </a:r>
            <a:r>
              <a:rPr lang="ru-RU" dirty="0" smtClean="0"/>
              <a:t>III.</a:t>
            </a:r>
            <a:br>
              <a:rPr lang="ru-RU" dirty="0" smtClean="0"/>
            </a:br>
            <a:r>
              <a:rPr lang="ru-RU" sz="3200" dirty="0" smtClean="0"/>
              <a:t>Краткая информация о правлении.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05422968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Даты правления -  1505-1533</a:t>
            </a:r>
            <a:endParaRPr lang="ru-RU" sz="3600" b="1" dirty="0"/>
          </a:p>
          <a:p>
            <a:r>
              <a:rPr lang="ru-RU" sz="3600" b="1" dirty="0" smtClean="0"/>
              <a:t> </a:t>
            </a:r>
            <a:r>
              <a:rPr lang="ru-RU" sz="3600" dirty="0" smtClean="0"/>
              <a:t>сын Ивана  </a:t>
            </a:r>
            <a:r>
              <a:rPr lang="en-US" sz="3600" dirty="0" smtClean="0"/>
              <a:t>III</a:t>
            </a:r>
            <a:endParaRPr lang="ru-RU" sz="3600" dirty="0" smtClean="0"/>
          </a:p>
          <a:p>
            <a:r>
              <a:rPr lang="ru-RU" sz="3200" dirty="0" smtClean="0"/>
              <a:t>Завершает процесс </a:t>
            </a:r>
          </a:p>
          <a:p>
            <a:pPr marL="0" indent="0">
              <a:buNone/>
            </a:pPr>
            <a:r>
              <a:rPr lang="ru-RU" sz="3200" dirty="0"/>
              <a:t>о</a:t>
            </a:r>
            <a:r>
              <a:rPr lang="ru-RU" sz="3200" dirty="0" smtClean="0"/>
              <a:t>бъединения земель</a:t>
            </a:r>
          </a:p>
          <a:p>
            <a:pPr marL="0" indent="0">
              <a:buNone/>
            </a:pPr>
            <a:r>
              <a:rPr lang="ru-RU" sz="3200" dirty="0" smtClean="0"/>
              <a:t>вокруг Москвы</a:t>
            </a:r>
            <a:endParaRPr lang="ru-RU" sz="32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750912"/>
          </a:xfrm>
          <a:solidFill>
            <a:schemeClr val="tx2">
              <a:lumMod val="25000"/>
            </a:schemeClr>
          </a:solidFill>
        </p:spPr>
        <p:txBody>
          <a:bodyPr/>
          <a:lstStyle/>
          <a:p>
            <a:pPr algn="ctr"/>
            <a:r>
              <a:rPr lang="ru-RU" b="1" dirty="0" smtClean="0"/>
              <a:t>Василий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ru-RU" b="1" dirty="0"/>
          </a:p>
        </p:txBody>
      </p:sp>
      <p:pic>
        <p:nvPicPr>
          <p:cNvPr id="1026" name="Picture 2" descr="http://900igr.net/up/datai/213889/0011-005-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785" y="2420888"/>
            <a:ext cx="2641443" cy="3155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06240" y="599930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Василий III на французской гравюре Андре </a:t>
            </a:r>
            <a:r>
              <a:rPr lang="ru-RU" sz="1600" dirty="0" err="1"/>
              <a:t>Теве</a:t>
            </a:r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val="2887852237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1510- присоединение Пскова.</a:t>
            </a:r>
          </a:p>
          <a:p>
            <a:r>
              <a:rPr lang="ru-RU" sz="3200" dirty="0" smtClean="0"/>
              <a:t>Ликвидация последнего оплота вечевого правления на западе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88368"/>
          </a:xfrm>
          <a:solidFill>
            <a:schemeClr val="tx2">
              <a:lumMod val="2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Завершение объединения русских земель вокруг Москвы.</a:t>
            </a:r>
          </a:p>
        </p:txBody>
      </p:sp>
      <p:pic>
        <p:nvPicPr>
          <p:cNvPr id="7" name="Picture 2" descr="C:\Users\User\Desktop\Для создания презинтаций\7.gi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3356992"/>
            <a:ext cx="4211960" cy="308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685263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</a:t>
            </a:r>
            <a:r>
              <a:rPr lang="ru-RU" dirty="0" smtClean="0"/>
              <a:t>овая </a:t>
            </a:r>
            <a:r>
              <a:rPr lang="ru-RU" dirty="0"/>
              <a:t>война с </a:t>
            </a:r>
            <a:r>
              <a:rPr lang="ru-RU" dirty="0" smtClean="0"/>
              <a:t>Литвой </a:t>
            </a:r>
            <a:r>
              <a:rPr lang="ru-RU" sz="3200" dirty="0" smtClean="0"/>
              <a:t>1512-1522 </a:t>
            </a:r>
            <a:r>
              <a:rPr lang="ru-RU" sz="3200" dirty="0" err="1" smtClean="0"/>
              <a:t>г.г</a:t>
            </a:r>
            <a:r>
              <a:rPr lang="ru-RU" sz="3200" dirty="0" smtClean="0"/>
              <a:t>.</a:t>
            </a:r>
            <a:r>
              <a:rPr lang="ru-RU" dirty="0" smtClean="0"/>
              <a:t>  </a:t>
            </a:r>
            <a:r>
              <a:rPr lang="ru-RU" dirty="0"/>
              <a:t>Главной целью был Смоленск.  </a:t>
            </a:r>
            <a:r>
              <a:rPr lang="ru-RU" dirty="0" smtClean="0"/>
              <a:t>Освобожден в 1514 г.</a:t>
            </a:r>
            <a:endParaRPr lang="ru-RU" dirty="0"/>
          </a:p>
          <a:p>
            <a:r>
              <a:rPr lang="ru-RU" dirty="0"/>
              <a:t>В 1522 г</a:t>
            </a:r>
            <a:r>
              <a:rPr lang="ru-RU" dirty="0" smtClean="0"/>
              <a:t>. </a:t>
            </a:r>
            <a:r>
              <a:rPr lang="ru-RU" dirty="0"/>
              <a:t>Смоленск </a:t>
            </a:r>
            <a:r>
              <a:rPr lang="ru-RU" dirty="0" smtClean="0"/>
              <a:t> в результате подписания перемирия с Литвой  остался </a:t>
            </a:r>
            <a:r>
              <a:rPr lang="ru-RU" dirty="0"/>
              <a:t>в составе Русского государства </a:t>
            </a:r>
          </a:p>
          <a:p>
            <a:r>
              <a:rPr lang="ru-RU" dirty="0"/>
              <a:t>В 1521 г. Рязанское княжество вошло в состав </a:t>
            </a:r>
            <a:r>
              <a:rPr lang="ru-RU" dirty="0" smtClean="0"/>
              <a:t>Русского государства</a:t>
            </a:r>
          </a:p>
          <a:p>
            <a:r>
              <a:rPr lang="ru-RU" dirty="0" smtClean="0"/>
              <a:t>1522 г. – присоединение Стародубского и</a:t>
            </a:r>
          </a:p>
          <a:p>
            <a:r>
              <a:rPr lang="ru-RU" dirty="0" smtClean="0"/>
              <a:t> </a:t>
            </a:r>
            <a:r>
              <a:rPr lang="ru-RU" dirty="0"/>
              <a:t>Новгород- </a:t>
            </a:r>
            <a:r>
              <a:rPr lang="ru-RU" dirty="0" smtClean="0"/>
              <a:t>Северского княжества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80" y="188640"/>
            <a:ext cx="9144000" cy="738336"/>
          </a:xfrm>
          <a:solidFill>
            <a:schemeClr val="tx2">
              <a:lumMod val="2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Присоединение Смоленска и Рязани</a:t>
            </a:r>
          </a:p>
        </p:txBody>
      </p:sp>
      <p:pic>
        <p:nvPicPr>
          <p:cNvPr id="2050" name="Picture 2" descr="https://upload.wikimedia.org/wikipedia/commons/4/42/Siege_of_Smolens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40" y="4172775"/>
            <a:ext cx="1809750" cy="226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00192" y="6436215"/>
            <a:ext cx="25989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Осада Смоленска 1514 года</a:t>
            </a:r>
          </a:p>
        </p:txBody>
      </p:sp>
    </p:spTree>
    <p:extLst>
      <p:ext uri="{BB962C8B-B14F-4D97-AF65-F5344CB8AC3E}">
        <p14:creationId xmlns:p14="http://schemas.microsoft.com/office/powerpoint/2010/main" val="2589201830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Лена\Pictures\vasilij-3-kart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-9577"/>
            <a:ext cx="5314979" cy="686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776970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45802" y="836712"/>
            <a:ext cx="8229600" cy="331236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У Василия </a:t>
            </a:r>
            <a:r>
              <a:rPr lang="en-US" dirty="0"/>
              <a:t>III </a:t>
            </a:r>
            <a:r>
              <a:rPr lang="ru-RU" dirty="0"/>
              <a:t>долгое время не было наследников. Это грозило губительными последствиями – междоусобной борьбой братьев великого князя за престол. Бояре настаивали на разводе князя. </a:t>
            </a:r>
          </a:p>
          <a:p>
            <a:r>
              <a:rPr lang="ru-RU" dirty="0" err="1" smtClean="0"/>
              <a:t>Соломония</a:t>
            </a:r>
            <a:r>
              <a:rPr lang="ru-RU" dirty="0" smtClean="0"/>
              <a:t>, первая жена,  </a:t>
            </a:r>
            <a:r>
              <a:rPr lang="ru-RU" dirty="0"/>
              <a:t>была обвинена в колдовстве и подстрижена в монахини.</a:t>
            </a:r>
          </a:p>
          <a:p>
            <a:r>
              <a:rPr lang="ru-RU" dirty="0"/>
              <a:t>В январе 1526 г. Состоялось венчание Василия </a:t>
            </a:r>
            <a:r>
              <a:rPr lang="en-US" dirty="0"/>
              <a:t>III </a:t>
            </a:r>
            <a:r>
              <a:rPr lang="ru-RU" dirty="0"/>
              <a:t>и Елены Глинской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496" y="0"/>
            <a:ext cx="9108504" cy="828328"/>
          </a:xfrm>
          <a:solidFill>
            <a:schemeClr val="tx2">
              <a:lumMod val="25000"/>
            </a:schemeClr>
          </a:solidFill>
        </p:spPr>
        <p:txBody>
          <a:bodyPr/>
          <a:lstStyle/>
          <a:p>
            <a:pPr algn="ctr"/>
            <a:r>
              <a:rPr lang="ru-RU" b="1" dirty="0"/>
              <a:t>Скандальный развод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7123" y="4365104"/>
            <a:ext cx="2898279" cy="23222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4293096"/>
            <a:ext cx="315335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23612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Василий следил за тем, чтобы никто не смел покушаться на его власть. Он </a:t>
            </a:r>
            <a:r>
              <a:rPr lang="ru-RU" dirty="0" smtClean="0"/>
              <a:t>сурово обходился </a:t>
            </a:r>
            <a:r>
              <a:rPr lang="ru-RU" dirty="0"/>
              <a:t>со своими родственниками.</a:t>
            </a:r>
          </a:p>
          <a:p>
            <a:r>
              <a:rPr lang="ru-RU" dirty="0" smtClean="0"/>
              <a:t>Долго </a:t>
            </a:r>
            <a:r>
              <a:rPr lang="ru-RU" dirty="0"/>
              <a:t>не имея наследника Василий запрещал своим братьям жениться, а не имея сыновей они не могли передавать свои уделы по наследству.</a:t>
            </a:r>
          </a:p>
          <a:p>
            <a:r>
              <a:rPr lang="ru-RU" dirty="0"/>
              <a:t>К концу княжения Василия </a:t>
            </a:r>
            <a:r>
              <a:rPr lang="en-US" dirty="0"/>
              <a:t>III</a:t>
            </a:r>
            <a:r>
              <a:rPr lang="ru-RU" dirty="0"/>
              <a:t> осталось лишь два удела его младших </a:t>
            </a:r>
            <a:r>
              <a:rPr lang="ru-RU" dirty="0" smtClean="0"/>
              <a:t>братьев</a:t>
            </a:r>
            <a:r>
              <a:rPr lang="ru-RU" dirty="0"/>
              <a:t> </a:t>
            </a:r>
            <a:r>
              <a:rPr lang="ru-RU" dirty="0" smtClean="0"/>
              <a:t>  - </a:t>
            </a:r>
            <a:r>
              <a:rPr lang="ru-RU" dirty="0" err="1" smtClean="0"/>
              <a:t>дмитровский</a:t>
            </a:r>
            <a:r>
              <a:rPr lang="ru-RU" dirty="0" smtClean="0"/>
              <a:t> и </a:t>
            </a:r>
            <a:r>
              <a:rPr lang="ru-RU" dirty="0" err="1" smtClean="0"/>
              <a:t>старицкий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Все это свидетельствует об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отмирании </a:t>
            </a:r>
            <a:r>
              <a:rPr lang="ru-RU" dirty="0"/>
              <a:t>удельной системы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36512" y="152400"/>
            <a:ext cx="9180512" cy="990600"/>
          </a:xfrm>
          <a:solidFill>
            <a:schemeClr val="tx2">
              <a:lumMod val="2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Отмирание </a:t>
            </a:r>
            <a:r>
              <a:rPr lang="ru-RU" b="1" dirty="0"/>
              <a:t>удельной системы.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6" y="4648636"/>
            <a:ext cx="3081536" cy="208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43375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«Москва- третий Рим»</a:t>
            </a:r>
            <a:r>
              <a:rPr lang="ru-RU" dirty="0"/>
              <a:t>- единая идеология, суть которой в следующем: обоснование всемирно-исторического значения Москвы-столицы Русского государства как политического и церковного центра, ставшей преемницей Римской и Византийской империй, павших из-за уклонения от </a:t>
            </a:r>
            <a:r>
              <a:rPr lang="ru-RU" dirty="0" smtClean="0"/>
              <a:t>истинной </a:t>
            </a:r>
            <a:r>
              <a:rPr lang="ru-RU" dirty="0"/>
              <a:t>веры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Автор - </a:t>
            </a:r>
            <a:r>
              <a:rPr lang="ru-RU" b="1" dirty="0" err="1" smtClean="0">
                <a:solidFill>
                  <a:srgbClr val="FF0000"/>
                </a:solidFill>
              </a:rPr>
              <a:t>Филофей</a:t>
            </a:r>
            <a:r>
              <a:rPr lang="ru-RU" b="1" dirty="0" smtClean="0"/>
              <a:t>-</a:t>
            </a:r>
            <a:r>
              <a:rPr lang="ru-RU" b="1" dirty="0"/>
              <a:t> </a:t>
            </a:r>
            <a:r>
              <a:rPr lang="ru-RU" dirty="0"/>
              <a:t>монах псковского </a:t>
            </a:r>
            <a:r>
              <a:rPr lang="ru-RU" dirty="0" err="1"/>
              <a:t>Спасо</a:t>
            </a:r>
            <a:r>
              <a:rPr lang="ru-RU" dirty="0"/>
              <a:t>- Елеазарова монастыря. </a:t>
            </a:r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0" y="216496"/>
            <a:ext cx="9180512" cy="990600"/>
          </a:xfrm>
          <a:prstGeom prst="rect">
            <a:avLst/>
          </a:prstGeom>
          <a:solidFill>
            <a:schemeClr val="tx2">
              <a:lumMod val="25000"/>
            </a:schemeClr>
          </a:solidFill>
          <a:ln w="6350" cap="rnd">
            <a:noFill/>
          </a:ln>
        </p:spPr>
        <p:txBody>
          <a:bodyPr vert="horz" rtlCol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/>
              <a:t>Формирование новой идеологии</a:t>
            </a:r>
            <a:endParaRPr lang="ru-RU" b="1" dirty="0"/>
          </a:p>
        </p:txBody>
      </p:sp>
      <p:pic>
        <p:nvPicPr>
          <p:cNvPr id="1026" name="Picture 2" descr="https://upload.wikimedia.org/wikipedia/commons/thumb/b/b7/Elizarovo_Pskov_region.JPG/250px-Elizarovo_Pskov_reg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4941168"/>
            <a:ext cx="23812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713644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822739"/>
            <a:ext cx="8229600" cy="2318229"/>
          </a:xfrm>
        </p:spPr>
        <p:txBody>
          <a:bodyPr>
            <a:normAutofit/>
          </a:bodyPr>
          <a:lstStyle/>
          <a:p>
            <a:r>
              <a:rPr lang="ru-RU" dirty="0" smtClean="0"/>
              <a:t>При Иване </a:t>
            </a:r>
            <a:r>
              <a:rPr lang="en-US" dirty="0" smtClean="0"/>
              <a:t>III  </a:t>
            </a:r>
            <a:r>
              <a:rPr lang="ru-RU" dirty="0" smtClean="0"/>
              <a:t>и</a:t>
            </a:r>
            <a:r>
              <a:rPr lang="en-US" dirty="0" smtClean="0"/>
              <a:t> </a:t>
            </a:r>
            <a:r>
              <a:rPr lang="ru-RU" dirty="0" smtClean="0"/>
              <a:t>Василии </a:t>
            </a:r>
            <a:r>
              <a:rPr lang="en-US" dirty="0" smtClean="0"/>
              <a:t>III</a:t>
            </a:r>
            <a:r>
              <a:rPr lang="ru-RU" dirty="0" smtClean="0"/>
              <a:t> завершается процесс объединения русских земель.</a:t>
            </a:r>
          </a:p>
          <a:p>
            <a:r>
              <a:rPr lang="ru-RU" dirty="0" smtClean="0"/>
              <a:t>Сформировалось новое государство –Московское</a:t>
            </a:r>
            <a:endParaRPr lang="en-US" dirty="0" smtClean="0"/>
          </a:p>
          <a:p>
            <a:r>
              <a:rPr lang="ru-RU" dirty="0" smtClean="0"/>
              <a:t>Судебник – новый свод законов, который закрепил все изменения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Выводы</a:t>
            </a:r>
            <a:endParaRPr lang="ru-RU" b="1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855" y="3029762"/>
            <a:ext cx="2568995" cy="333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31840" y="3628973"/>
            <a:ext cx="1436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Иван </a:t>
            </a:r>
            <a:r>
              <a:rPr lang="en-US" b="1" dirty="0"/>
              <a:t>III 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4239492"/>
            <a:ext cx="19014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Василий </a:t>
            </a:r>
            <a:r>
              <a:rPr lang="en-US" b="1" dirty="0"/>
              <a:t>III</a:t>
            </a:r>
            <a:r>
              <a:rPr lang="ru-RU" b="1" dirty="0"/>
              <a:t> </a:t>
            </a:r>
          </a:p>
        </p:txBody>
      </p:sp>
      <p:pic>
        <p:nvPicPr>
          <p:cNvPr id="1026" name="Picture 2" descr="https://upload.wikimedia.org/wikipedia/commons/f/f9/Vasiliy3_titularnik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3029762"/>
            <a:ext cx="2512382" cy="3336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91028" y="5733256"/>
            <a:ext cx="24718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Изображения из</a:t>
            </a:r>
          </a:p>
          <a:p>
            <a:pPr algn="ctr"/>
            <a:r>
              <a:rPr lang="ru-RU" sz="1400" dirty="0" smtClean="0"/>
              <a:t> Царского </a:t>
            </a:r>
            <a:r>
              <a:rPr lang="ru-RU" sz="1400" dirty="0" err="1" smtClean="0"/>
              <a:t>титулярника</a:t>
            </a:r>
            <a:r>
              <a:rPr lang="ru-RU" sz="1400" dirty="0" smtClean="0"/>
              <a:t> 17 в.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6358946"/>
      </p:ext>
    </p:extLst>
  </p:cSld>
  <p:clrMapOvr>
    <a:masterClrMapping/>
  </p:clrMapOvr>
  <p:transition spd="med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223</TotalTime>
  <Words>319</Words>
  <Application>Microsoft Office PowerPoint</Application>
  <PresentationFormat>Экран (4:3)</PresentationFormat>
  <Paragraphs>39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Василий III. Краткая информация о правлении.</vt:lpstr>
      <vt:lpstr>Василий III</vt:lpstr>
      <vt:lpstr>Завершение объединения русских земель вокруг Москвы.</vt:lpstr>
      <vt:lpstr>Присоединение Смоленска и Рязани</vt:lpstr>
      <vt:lpstr>Презентация PowerPoint</vt:lpstr>
      <vt:lpstr>Скандальный развод</vt:lpstr>
      <vt:lpstr>Отмирание удельной системы.</vt:lpstr>
      <vt:lpstr>Презентация PowerPoint</vt:lpstr>
      <vt:lpstr>Выводы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Василий III и его время.</dc:title>
  <dc:creator>Stalin</dc:creator>
  <cp:lastModifiedBy>Лена</cp:lastModifiedBy>
  <cp:revision>40</cp:revision>
  <dcterms:created xsi:type="dcterms:W3CDTF">2016-01-11T10:12:26Z</dcterms:created>
  <dcterms:modified xsi:type="dcterms:W3CDTF">2018-12-08T06:58:14Z</dcterms:modified>
</cp:coreProperties>
</file>