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A0C5-9D63-49A8-9D11-57CF7663F0B6}" type="datetimeFigureOut">
              <a:rPr lang="ru-RU" smtClean="0"/>
              <a:t>17.12.2017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F8575-1BFF-406F-997E-6A23823DBA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343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A0C5-9D63-49A8-9D11-57CF7663F0B6}" type="datetimeFigureOut">
              <a:rPr lang="ru-RU" smtClean="0"/>
              <a:t>17.12.2017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F8575-1BFF-406F-997E-6A23823DBA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0419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A0C5-9D63-49A8-9D11-57CF7663F0B6}" type="datetimeFigureOut">
              <a:rPr lang="ru-RU" smtClean="0"/>
              <a:t>17.12.2017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F8575-1BFF-406F-997E-6A23823DBA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9750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A0C5-9D63-49A8-9D11-57CF7663F0B6}" type="datetimeFigureOut">
              <a:rPr lang="ru-RU" smtClean="0"/>
              <a:t>17.12.2017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F8575-1BFF-406F-997E-6A23823DBA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7609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A0C5-9D63-49A8-9D11-57CF7663F0B6}" type="datetimeFigureOut">
              <a:rPr lang="ru-RU" smtClean="0"/>
              <a:t>17.12.2017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F8575-1BFF-406F-997E-6A23823DBA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5816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A0C5-9D63-49A8-9D11-57CF7663F0B6}" type="datetimeFigureOut">
              <a:rPr lang="ru-RU" smtClean="0"/>
              <a:t>17.12.2017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F8575-1BFF-406F-997E-6A23823DBA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1889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A0C5-9D63-49A8-9D11-57CF7663F0B6}" type="datetimeFigureOut">
              <a:rPr lang="ru-RU" smtClean="0"/>
              <a:t>17.12.2017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F8575-1BFF-406F-997E-6A23823DBA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7709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A0C5-9D63-49A8-9D11-57CF7663F0B6}" type="datetimeFigureOut">
              <a:rPr lang="ru-RU" smtClean="0"/>
              <a:t>17.12.2017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F8575-1BFF-406F-997E-6A23823DBA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328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A0C5-9D63-49A8-9D11-57CF7663F0B6}" type="datetimeFigureOut">
              <a:rPr lang="ru-RU" smtClean="0"/>
              <a:t>17.12.2017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F8575-1BFF-406F-997E-6A23823DBA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7345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A0C5-9D63-49A8-9D11-57CF7663F0B6}" type="datetimeFigureOut">
              <a:rPr lang="ru-RU" smtClean="0"/>
              <a:t>17.12.2017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F8575-1BFF-406F-997E-6A23823DBA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6955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A0C5-9D63-49A8-9D11-57CF7663F0B6}" type="datetimeFigureOut">
              <a:rPr lang="ru-RU" smtClean="0"/>
              <a:t>17.12.2017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F8575-1BFF-406F-997E-6A23823DBA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33124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A0C5-9D63-49A8-9D11-57CF7663F0B6}" type="datetimeFigureOut">
              <a:rPr lang="ru-RU" smtClean="0"/>
              <a:t>17.12.2017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F8575-1BFF-406F-997E-6A23823DBA55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465379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A0C5-9D63-49A8-9D11-57CF7663F0B6}" type="datetimeFigureOut">
              <a:rPr lang="ru-RU" smtClean="0"/>
              <a:t>17.12.2017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F8575-1BFF-406F-997E-6A23823DBA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36792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A0C5-9D63-49A8-9D11-57CF7663F0B6}" type="datetimeFigureOut">
              <a:rPr lang="ru-RU" smtClean="0"/>
              <a:t>17.12.2017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F8575-1BFF-406F-997E-6A23823DBA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9745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A0C5-9D63-49A8-9D11-57CF7663F0B6}" type="datetimeFigureOut">
              <a:rPr lang="ru-RU" smtClean="0"/>
              <a:t>17.12.2017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F8575-1BFF-406F-997E-6A23823DBA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71523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A0C5-9D63-49A8-9D11-57CF7663F0B6}" type="datetimeFigureOut">
              <a:rPr lang="ru-RU" smtClean="0"/>
              <a:t>17.12.2017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F8575-1BFF-406F-997E-6A23823DBA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0267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A0C5-9D63-49A8-9D11-57CF7663F0B6}" type="datetimeFigureOut">
              <a:rPr lang="ru-RU" smtClean="0"/>
              <a:t>17.12.2017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F8575-1BFF-406F-997E-6A23823DBA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4227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6149A0C5-9D63-49A8-9D11-57CF7663F0B6}" type="datetimeFigureOut">
              <a:rPr lang="ru-RU" smtClean="0"/>
              <a:t>17.12.2017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BF8575-1BFF-406F-997E-6A23823DBA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3305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  <p:sldLayoutId id="2147483762" r:id="rId13"/>
    <p:sldLayoutId id="2147483763" r:id="rId14"/>
    <p:sldLayoutId id="2147483764" r:id="rId15"/>
    <p:sldLayoutId id="2147483765" r:id="rId16"/>
    <p:sldLayoutId id="214748376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Lunch box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674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lunch box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13" y="2677709"/>
            <a:ext cx="4395787" cy="2961494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746" y="2055813"/>
            <a:ext cx="3567645" cy="4200525"/>
          </a:xfrm>
        </p:spPr>
      </p:pic>
    </p:spTree>
    <p:extLst>
      <p:ext uri="{BB962C8B-B14F-4D97-AF65-F5344CB8AC3E}">
        <p14:creationId xmlns:p14="http://schemas.microsoft.com/office/powerpoint/2010/main" val="2065330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pasta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675" y="2507655"/>
            <a:ext cx="4395788" cy="3296841"/>
          </a:xfrm>
        </p:spPr>
      </p:pic>
    </p:spTree>
    <p:extLst>
      <p:ext uri="{BB962C8B-B14F-4D97-AF65-F5344CB8AC3E}">
        <p14:creationId xmlns:p14="http://schemas.microsoft.com/office/powerpoint/2010/main" val="2236246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potatoes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107" y="2331077"/>
            <a:ext cx="5049712" cy="3612114"/>
          </a:xfrm>
        </p:spPr>
      </p:pic>
    </p:spTree>
    <p:extLst>
      <p:ext uri="{BB962C8B-B14F-4D97-AF65-F5344CB8AC3E}">
        <p14:creationId xmlns:p14="http://schemas.microsoft.com/office/powerpoint/2010/main" val="648840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Coke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675" y="2397760"/>
            <a:ext cx="4395788" cy="3516630"/>
          </a:xfrm>
        </p:spPr>
      </p:pic>
    </p:spTree>
    <p:extLst>
      <p:ext uri="{BB962C8B-B14F-4D97-AF65-F5344CB8AC3E}">
        <p14:creationId xmlns:p14="http://schemas.microsoft.com/office/powerpoint/2010/main" val="1880263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milk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342" y="2704519"/>
            <a:ext cx="5927174" cy="3330507"/>
          </a:xfrm>
        </p:spPr>
      </p:pic>
    </p:spTree>
    <p:extLst>
      <p:ext uri="{BB962C8B-B14F-4D97-AF65-F5344CB8AC3E}">
        <p14:creationId xmlns:p14="http://schemas.microsoft.com/office/powerpoint/2010/main" val="2855198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carrots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2306" y="2055813"/>
            <a:ext cx="4200525" cy="4200525"/>
          </a:xfrm>
        </p:spPr>
      </p:pic>
    </p:spTree>
    <p:extLst>
      <p:ext uri="{BB962C8B-B14F-4D97-AF65-F5344CB8AC3E}">
        <p14:creationId xmlns:p14="http://schemas.microsoft.com/office/powerpoint/2010/main" val="1902738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meat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334" y="2474528"/>
            <a:ext cx="5060984" cy="3367855"/>
          </a:xfrm>
        </p:spPr>
      </p:pic>
    </p:spTree>
    <p:extLst>
      <p:ext uri="{BB962C8B-B14F-4D97-AF65-F5344CB8AC3E}">
        <p14:creationId xmlns:p14="http://schemas.microsoft.com/office/powerpoint/2010/main" val="2339673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biscuits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675" y="2212156"/>
            <a:ext cx="5356762" cy="3296469"/>
          </a:xfrm>
        </p:spPr>
      </p:pic>
    </p:spTree>
    <p:extLst>
      <p:ext uri="{BB962C8B-B14F-4D97-AF65-F5344CB8AC3E}">
        <p14:creationId xmlns:p14="http://schemas.microsoft.com/office/powerpoint/2010/main" val="3710487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Popcorn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2306" y="2055813"/>
            <a:ext cx="4200525" cy="4200525"/>
          </a:xfrm>
        </p:spPr>
      </p:pic>
    </p:spTree>
    <p:extLst>
      <p:ext uri="{BB962C8B-B14F-4D97-AF65-F5344CB8AC3E}">
        <p14:creationId xmlns:p14="http://schemas.microsoft.com/office/powerpoint/2010/main" val="3561255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rice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888" y="2380876"/>
            <a:ext cx="5472671" cy="3875462"/>
          </a:xfrm>
        </p:spPr>
      </p:pic>
    </p:spTree>
    <p:extLst>
      <p:ext uri="{BB962C8B-B14F-4D97-AF65-F5344CB8AC3E}">
        <p14:creationId xmlns:p14="http://schemas.microsoft.com/office/powerpoint/2010/main" val="2826326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Orange juice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2306" y="2055813"/>
            <a:ext cx="4200525" cy="4200525"/>
          </a:xfrm>
        </p:spPr>
      </p:pic>
    </p:spTree>
    <p:extLst>
      <p:ext uri="{BB962C8B-B14F-4D97-AF65-F5344CB8AC3E}">
        <p14:creationId xmlns:p14="http://schemas.microsoft.com/office/powerpoint/2010/main" val="33584293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sausages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518" y="2387908"/>
            <a:ext cx="4996254" cy="3541095"/>
          </a:xfrm>
        </p:spPr>
      </p:pic>
    </p:spTree>
    <p:extLst>
      <p:ext uri="{BB962C8B-B14F-4D97-AF65-F5344CB8AC3E}">
        <p14:creationId xmlns:p14="http://schemas.microsoft.com/office/powerpoint/2010/main" val="3190657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cake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123" y="2438403"/>
            <a:ext cx="4687161" cy="3661845"/>
          </a:xfrm>
        </p:spPr>
      </p:pic>
    </p:spTree>
    <p:extLst>
      <p:ext uri="{BB962C8B-B14F-4D97-AF65-F5344CB8AC3E}">
        <p14:creationId xmlns:p14="http://schemas.microsoft.com/office/powerpoint/2010/main" val="504404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70775"/>
          </a:xfrm>
        </p:spPr>
        <p:txBody>
          <a:bodyPr/>
          <a:lstStyle/>
          <a:p>
            <a:r>
              <a:rPr lang="en-US" sz="5400" b="1" dirty="0" smtClean="0"/>
              <a:t>some                    any </a:t>
            </a:r>
            <a:br>
              <a:rPr lang="en-US" sz="5400" b="1" dirty="0" smtClean="0"/>
            </a:br>
            <a:endParaRPr lang="ru-RU" sz="3200" b="1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89397" y="1326524"/>
            <a:ext cx="10959921" cy="49218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немного, несколько, некоторое количество</a:t>
            </a:r>
            <a:endParaRPr lang="ru-RU" sz="32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r>
              <a:rPr lang="en-US" sz="4400" dirty="0" smtClean="0"/>
              <a:t>We have got some biscuits.</a:t>
            </a:r>
          </a:p>
          <a:p>
            <a:r>
              <a:rPr lang="en-US" sz="4400" dirty="0" smtClean="0"/>
              <a:t>We haven’t got any biscuits.</a:t>
            </a:r>
          </a:p>
          <a:p>
            <a:r>
              <a:rPr lang="en-US" sz="4400" dirty="0" smtClean="0"/>
              <a:t>Have you got any biscuits?</a:t>
            </a:r>
          </a:p>
          <a:p>
            <a:pPr marL="0" indent="0">
              <a:buNone/>
            </a:pPr>
            <a:r>
              <a:rPr lang="ru-RU" sz="4400" dirty="0" smtClean="0"/>
              <a:t>НО:</a:t>
            </a:r>
            <a:endParaRPr lang="en-US" sz="4400" dirty="0"/>
          </a:p>
          <a:p>
            <a:r>
              <a:rPr lang="en-US" sz="4400" dirty="0" smtClean="0"/>
              <a:t>Can I have some biscuits, please?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677407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Have you got….?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Have you got any potatoes?</a:t>
            </a:r>
          </a:p>
          <a:p>
            <a:r>
              <a:rPr lang="en-US" sz="4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Yes, I have some.</a:t>
            </a:r>
          </a:p>
          <a:p>
            <a:r>
              <a:rPr lang="en-US" sz="4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No, I haven’t any.</a:t>
            </a:r>
          </a:p>
        </p:txBody>
      </p:sp>
    </p:spTree>
    <p:extLst>
      <p:ext uri="{BB962C8B-B14F-4D97-AF65-F5344CB8AC3E}">
        <p14:creationId xmlns:p14="http://schemas.microsoft.com/office/powerpoint/2010/main" val="4057148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17</TotalTime>
  <Words>75</Words>
  <Application>Microsoft Office PowerPoint</Application>
  <PresentationFormat>Широкоэкранный</PresentationFormat>
  <Paragraphs>25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Century Gothic</vt:lpstr>
      <vt:lpstr>Wingdings 3</vt:lpstr>
      <vt:lpstr>Ион</vt:lpstr>
      <vt:lpstr>Lunch box</vt:lpstr>
      <vt:lpstr>lunch box</vt:lpstr>
      <vt:lpstr>pasta</vt:lpstr>
      <vt:lpstr>potatoes</vt:lpstr>
      <vt:lpstr>Coke </vt:lpstr>
      <vt:lpstr>milk</vt:lpstr>
      <vt:lpstr>carrots</vt:lpstr>
      <vt:lpstr>meat</vt:lpstr>
      <vt:lpstr>biscuits </vt:lpstr>
      <vt:lpstr>Popcorn</vt:lpstr>
      <vt:lpstr>rice</vt:lpstr>
      <vt:lpstr>Orange juice</vt:lpstr>
      <vt:lpstr>sausages</vt:lpstr>
      <vt:lpstr>cake</vt:lpstr>
      <vt:lpstr>some                    any  </vt:lpstr>
      <vt:lpstr>Have you got….?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Lunch box</dc:title>
  <dc:creator>RePack by Diakov</dc:creator>
  <cp:lastModifiedBy>RePack by Diakov</cp:lastModifiedBy>
  <cp:revision>3</cp:revision>
  <dcterms:created xsi:type="dcterms:W3CDTF">2017-12-17T17:04:49Z</dcterms:created>
  <dcterms:modified xsi:type="dcterms:W3CDTF">2017-12-17T17:22:41Z</dcterms:modified>
</cp:coreProperties>
</file>