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2" r:id="rId3"/>
    <p:sldId id="273" r:id="rId4"/>
    <p:sldId id="274" r:id="rId5"/>
    <p:sldId id="257" r:id="rId6"/>
    <p:sldId id="262" r:id="rId7"/>
    <p:sldId id="271" r:id="rId8"/>
    <p:sldId id="261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6" r:id="rId17"/>
    <p:sldId id="277" r:id="rId18"/>
    <p:sldId id="278" r:id="rId19"/>
    <p:sldId id="279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Юрий" initials="Ю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2" end="20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8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2-10T19:38:32.962" idx="3">
    <p:pos x="10" y="10"/>
    <p:text/>
  </p:cm>
  <p:cm authorId="0" dt="2018-12-10T19:38:37.566" idx="4">
    <p:pos x="146" y="146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6B849-C37C-401C-A2A0-0DE61383306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18F46-157C-45F0-85AC-6ACD1D009F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3000B-17D7-4199-A57A-5954409D3C28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D7A9F-B63B-4F3D-AA58-8594D4C895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7A9F-B63B-4F3D-AA58-8594D4C895E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7A9F-B63B-4F3D-AA58-8594D4C895E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7A9F-B63B-4F3D-AA58-8594D4C895E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7A9F-B63B-4F3D-AA58-8594D4C895E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7A9F-B63B-4F3D-AA58-8594D4C895E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7A9F-B63B-4F3D-AA58-8594D4C895E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352928" cy="4968552"/>
          </a:xfrm>
        </p:spPr>
        <p:txBody>
          <a:bodyPr>
            <a:normAutofit/>
          </a:bodyPr>
          <a:lstStyle/>
          <a:p>
            <a:pPr lvl="0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Что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такое клей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Перечислите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виды клеев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Какие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клеи используют для склеивания древесины?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6165304"/>
            <a:ext cx="6408712" cy="504056"/>
          </a:xfrm>
        </p:spPr>
        <p:txBody>
          <a:bodyPr>
            <a:normAutofit/>
          </a:bodyPr>
          <a:lstStyle/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352928" cy="504056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Загадка:</a:t>
            </a: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Зазубренный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нос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 дерево насквозь.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фанеру и доску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Держит ровную строку.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6165304"/>
            <a:ext cx="6408712" cy="504056"/>
          </a:xfrm>
        </p:spPr>
        <p:txBody>
          <a:bodyPr>
            <a:normAutofit/>
          </a:bodyPr>
          <a:lstStyle/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501008"/>
            <a:ext cx="8352928" cy="151216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лобзик</a:t>
            </a:r>
            <a:endParaRPr lang="ru-RU" sz="5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6165304"/>
            <a:ext cx="6408712" cy="504056"/>
          </a:xfrm>
        </p:spPr>
        <p:txBody>
          <a:bodyPr>
            <a:normAutofit/>
          </a:bodyPr>
          <a:lstStyle/>
          <a:p>
            <a:pPr algn="ctr"/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208912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352928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ТЕМА УРОКА: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Выпиливание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лобзиком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6165304"/>
            <a:ext cx="6408712" cy="504056"/>
          </a:xfrm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Тицкий Алексей Петрович</a:t>
            </a: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04664"/>
            <a:ext cx="3096344" cy="18002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flipH="1">
            <a:off x="179503" y="6237312"/>
            <a:ext cx="18722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МБОУ СОШ №3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6093296"/>
            <a:ext cx="6705600" cy="576064"/>
          </a:xfrm>
        </p:spPr>
        <p:txBody>
          <a:bodyPr>
            <a:no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обучения: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рассказ, беседа, фронтальный опрос, демонстрация наглядных пособий, работа с </a:t>
            </a:r>
            <a:r>
              <a:rPr lang="ru-RU" sz="1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мультимедийными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средствами, практические работы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88639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учащихся с основными приемами выпиливания ручным лобзиком по внешнему, внутреннему контуру.</a:t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Ознакомить учащихся со способами заправки и регулировки    лобзика; научить осуществлять окончательную обработку изделия  шлифовальной шкуркой и надфилем.</a:t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Повторить правила безопасности труда; </a:t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бережливость в расходовании материалов, аккуратность и точность в работе.</a:t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Выполнить  проект.</a:t>
            </a:r>
            <a:b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532859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Лобзик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инструмент для выпиливания изделий из древесины и фанеры.</a:t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Лобзик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представляет собой металлическую рамку, на концах которой имеются винтовые зажимы с гайками для крепления 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пилки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узкой тонкой металлической полоски с мелкими зубьями.</a:t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2286000" y="258902"/>
            <a:ext cx="4572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88640"/>
            <a:ext cx="2376264" cy="936104"/>
          </a:xfrm>
          <a:prstGeom prst="rect">
            <a:avLst/>
          </a:prstGeom>
        </p:spPr>
      </p:pic>
      <p:sp>
        <p:nvSpPr>
          <p:cNvPr id="6146" name="AutoShape 2" descr="https://stroydomsale.ru/upload/iblock/155/1552867dfd2126fd5c0151abbf8eb9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C:\Users\Иван\Desktop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725144"/>
            <a:ext cx="3600400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5328592"/>
          </a:xfrm>
        </p:spPr>
        <p:txBody>
          <a:bodyPr>
            <a:normAutofit fontScale="90000"/>
          </a:bodyPr>
          <a:lstStyle/>
          <a:p>
            <a:pPr marL="342900" indent="-342900"/>
            <a:r>
              <a:rPr lang="ru-RU" sz="2800" dirty="0" smtClean="0">
                <a:solidFill>
                  <a:schemeClr val="bg1"/>
                </a:solidFill>
              </a:rPr>
              <a:t>	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7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Лобзик</a:t>
            </a:r>
            <a: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это - Легкие деревянные</a:t>
            </a:r>
            <a:b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или металлические П-образные </a:t>
            </a:r>
            <a:r>
              <a:rPr lang="ru-RU" sz="27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рамки</a:t>
            </a:r>
            <a: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концах этих рамок имеются </a:t>
            </a:r>
            <a:r>
              <a:rPr lang="ru-RU" sz="27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винтовые </a:t>
            </a:r>
            <a:br>
              <a:rPr lang="ru-RU" sz="27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зажимы</a:t>
            </a:r>
            <a: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которых укрепляют пилки.</a:t>
            </a:r>
            <a:b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Пилки</a:t>
            </a:r>
            <a: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лобзиков - это очень узкие тонкие стальные полоски с мелкими насечками-зубьями на од­ной из кромок.</a:t>
            </a:r>
            <a:br>
              <a:rPr lang="ru-RU" sz="2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2286000" y="258902"/>
            <a:ext cx="4572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88640"/>
            <a:ext cx="2376264" cy="936104"/>
          </a:xfrm>
          <a:prstGeom prst="rect">
            <a:avLst/>
          </a:prstGeom>
        </p:spPr>
      </p:pic>
      <p:sp>
        <p:nvSpPr>
          <p:cNvPr id="6146" name="AutoShape 2" descr="https://stroydomsale.ru/upload/iblock/155/1552867dfd2126fd5c0151abbf8eb9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C:\Users\Иван\Desktop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4725144"/>
            <a:ext cx="3600400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5805264"/>
            <a:ext cx="6705600" cy="1052736"/>
          </a:xfrm>
        </p:spPr>
        <p:txBody>
          <a:bodyPr>
            <a:normAutofit fontScale="25000" lnSpcReduction="20000"/>
          </a:bodyPr>
          <a:lstStyle/>
          <a:p>
            <a:endParaRPr lang="ru-RU" sz="1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0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Ручной лобзик: 1- рамка, 2-ручка, </a:t>
            </a:r>
          </a:p>
          <a:p>
            <a:pPr algn="just"/>
            <a:r>
              <a:rPr lang="ru-RU" sz="10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3-зажимные гайки, 4-пилка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9512" y="188640"/>
            <a:ext cx="8784976" cy="4824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15212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Пилку в лобзике закрепляют 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наклоном зубьев в сторону ручки. 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556793"/>
            <a:ext cx="878522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10800000" flipV="1">
            <a:off x="467544" y="5152906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Правильно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228176" y="5157192"/>
            <a:ext cx="2088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Неправильно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5157192"/>
            <a:ext cx="22073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Неправильно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869160"/>
            <a:ext cx="5328592" cy="50405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Крепление пилки в лобзике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6215" y="493285"/>
            <a:ext cx="874047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Пилку в лобзике закрепляют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сначала в нижнем, а затем в верхнем зажиме. </a:t>
            </a:r>
          </a:p>
        </p:txBody>
      </p:sp>
      <p:pic>
        <p:nvPicPr>
          <p:cNvPr id="5" name="Picture 9" descr="Выпиливаем_из_фанеры_стр_0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4350" y="1556792"/>
            <a:ext cx="55245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640960" cy="129614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5085185"/>
            <a:ext cx="8424936" cy="11521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Рабочие позы при выпиливании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сидя и стоя.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4104455" cy="381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2" y="1052736"/>
            <a:ext cx="4176017" cy="3758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lobzik.pri.ee/modules/smartsection/visit.php?fileid=7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88640"/>
            <a:ext cx="8784976" cy="56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lobzik.pri.ee/modules/smartsection/visit.php?fileid=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763686" y="-1179511"/>
            <a:ext cx="5616623" cy="8352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Nikolay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8162"/>
            <a:ext cx="8568951" cy="5393086"/>
          </a:xfrm>
          <a:prstGeom prst="rect">
            <a:avLst/>
          </a:prstGeom>
          <a:noFill/>
        </p:spPr>
      </p:pic>
      <p:sp>
        <p:nvSpPr>
          <p:cNvPr id="5" name="Подзаголовок 4"/>
          <p:cNvSpPr txBox="1">
            <a:spLocks noGrp="1"/>
          </p:cNvSpPr>
          <p:nvPr>
            <p:ph type="subTitle" idx="1"/>
          </p:nvPr>
        </p:nvSpPr>
        <p:spPr>
          <a:xfrm>
            <a:off x="2699792" y="6131327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Выпиливание внутреннего контура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640960" cy="50405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безопасной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 Надёжно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прикреплять выпиловочный столик к крышке верстака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Правильно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надёжно закреплять пилку в лобзике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Во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время работы не наклоняться низко над изделием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Во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время выпиливания нельзя держать левую руку близко к полотну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пилки.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При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выпиливании не делать рывков лобзиком и не допускать изгибов пилки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640960" cy="3168352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чего используется лобзик?</a:t>
            </a:r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496944" cy="1728192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каких частей состоит лобзик?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3568" y="1700808"/>
            <a:ext cx="7992888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640960" cy="1656184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/>
              <a:t>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закрепляется пилка в лобзике?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9" descr="Выпиливаем_из_фанеры_стр_0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770485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640960" cy="3384376"/>
          </a:xfrm>
        </p:spPr>
        <p:txBody>
          <a:bodyPr>
            <a:noAutofit/>
          </a:bodyPr>
          <a:lstStyle/>
          <a:p>
            <a:pPr lvl="0"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Чем зачищают 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выпиленную 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деталь?</a:t>
            </a:r>
            <a:b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72816"/>
            <a:ext cx="8640960" cy="208823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Приступаем к работе.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918</TotalTime>
  <Words>108</Words>
  <Application>Microsoft Office PowerPoint</Application>
  <PresentationFormat>Экран (4:3)</PresentationFormat>
  <Paragraphs>40</Paragraphs>
  <Slides>20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Обычная</vt:lpstr>
      <vt:lpstr>1. Что такое клей?  2. Перечислите виды клеев.  3. Какие клеи используют для склеивания древесины? </vt:lpstr>
      <vt:lpstr>Загадка:   Зазубренный нос Ест дерево насквозь. И фанеру и доску Держит ровную строку. </vt:lpstr>
      <vt:lpstr> лобзик</vt:lpstr>
      <vt:lpstr>   ТЕМА УРОКА:  Выпиливание лобзиком.</vt:lpstr>
      <vt:lpstr>Слайд 5</vt:lpstr>
      <vt:lpstr>Лобзик – инструмент для выпиливания изделий из древесины и фанеры. Лобзик представляет собой металлическую рамку, на концах которой имеются винтовые зажимы с гайками для крепления пилки – узкой тонкой металлической полоски с мелкими зубьями. </vt:lpstr>
      <vt:lpstr>     Лобзик это - Легкие деревянные  или металлические П-образные рамки. На концах этих рамок имеются винтовые  зажимы, в которых укрепляют пилки. Пилки для лобзиков - это очень узкие тонкие стальные полоски с мелкими насечками-зубьями на од­ной из кромок.   </vt:lpstr>
      <vt:lpstr>Слайд 8</vt:lpstr>
      <vt:lpstr> Пилку в лобзике закрепляют  с наклоном зубьев в сторону ручки. </vt:lpstr>
      <vt:lpstr>Крепление пилки в лобзике</vt:lpstr>
      <vt:lpstr> .</vt:lpstr>
      <vt:lpstr>Слайд 12</vt:lpstr>
      <vt:lpstr>Слайд 13</vt:lpstr>
      <vt:lpstr>Слайд 14</vt:lpstr>
      <vt:lpstr> Правила безопасной работы:  1.  Надёжно прикреплять выпиловочный столик к крышке верстака. 2. Правильно и надёжно закреплять пилку в лобзике. 3. Во время работы не наклоняться низко над изделием. 4. Во время выпиливания нельзя держать левую руку близко к полотну пилки. 5. При выпиливании не делать рывков лобзиком и не допускать изгибов пилки.</vt:lpstr>
      <vt:lpstr>  Для чего используется лобзик?</vt:lpstr>
      <vt:lpstr>      Из каких частей состоит лобзик?   </vt:lpstr>
      <vt:lpstr>  Как закрепляется пилка в лобзике? </vt:lpstr>
      <vt:lpstr> Чем зачищают выпиленную деталь? </vt:lpstr>
      <vt:lpstr>Приступаем к работе.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 Петрович</dc:creator>
  <cp:lastModifiedBy>Юрий</cp:lastModifiedBy>
  <cp:revision>66</cp:revision>
  <dcterms:created xsi:type="dcterms:W3CDTF">2017-10-23T15:01:53Z</dcterms:created>
  <dcterms:modified xsi:type="dcterms:W3CDTF">2018-12-10T17:09:23Z</dcterms:modified>
</cp:coreProperties>
</file>