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58" r:id="rId5"/>
    <p:sldId id="259" r:id="rId6"/>
    <p:sldId id="267" r:id="rId7"/>
    <p:sldId id="261" r:id="rId8"/>
    <p:sldId id="262" r:id="rId9"/>
    <p:sldId id="272" r:id="rId10"/>
    <p:sldId id="273" r:id="rId11"/>
    <p:sldId id="263" r:id="rId12"/>
    <p:sldId id="264" r:id="rId13"/>
    <p:sldId id="271" r:id="rId14"/>
    <p:sldId id="265" r:id="rId15"/>
    <p:sldId id="269" r:id="rId16"/>
    <p:sldId id="270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8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7BB6FCC-2F77-4387-8B56-26DA6EF5DF02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2FFC6C6-9EF8-480F-B31B-4CA8541094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4221088"/>
            <a:ext cx="4536504" cy="216024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Выполнил: ученик 3б класса</a:t>
            </a:r>
          </a:p>
          <a:p>
            <a:pPr algn="l"/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МБОУ 64 г. Барнаул</a:t>
            </a:r>
          </a:p>
          <a:p>
            <a:pPr algn="l"/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Овчинников Кирилл</a:t>
            </a:r>
          </a:p>
          <a:p>
            <a:pPr algn="l"/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Руководитель Копытова Н.В.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72400" cy="2592288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Туристические возможности Алтайского края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05966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787"/>
    </mc:Choice>
    <mc:Fallback>
      <p:transition spd="slow" advTm="107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371" y="537074"/>
            <a:ext cx="8565101" cy="5610915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980728"/>
            <a:ext cx="8496944" cy="43924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Мне очень повезло, я родился в РОССИИ!!!</a:t>
            </a:r>
          </a:p>
          <a:p>
            <a:pPr marL="0" indent="0" algn="ctr">
              <a:buNone/>
            </a:pP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В нашей стране так много красивых мест!</a:t>
            </a:r>
          </a:p>
          <a:p>
            <a:pPr marL="0" indent="0" algn="ctr">
              <a:buNone/>
            </a:pP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О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дно из таких мест</a:t>
            </a:r>
          </a:p>
          <a:p>
            <a:pPr marL="0" indent="0" algn="ctr">
              <a:buNone/>
            </a:pP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 Алтайский край!!!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076172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393"/>
    </mc:Choice>
    <mc:Fallback>
      <p:transition spd="slow" advTm="10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980" t="23873" r="151" b="5435"/>
          <a:stretch/>
        </p:blipFill>
        <p:spPr>
          <a:xfrm>
            <a:off x="72757" y="188640"/>
            <a:ext cx="4930402" cy="317144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71737" y="3360084"/>
            <a:ext cx="4764759" cy="338758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084618" y="188640"/>
            <a:ext cx="3807862" cy="31759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Мы семьей любим отдыхать</a:t>
            </a:r>
          </a:p>
          <a:p>
            <a:pPr marL="0" indent="0" algn="ctr">
              <a:buNone/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  у нас в Алтайском крае.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3438337"/>
            <a:ext cx="40324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У нас так много сказочных мест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!</a:t>
            </a:r>
          </a:p>
          <a:p>
            <a:pPr algn="ctr"/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Сейчас Вы в этом убедитесь!!!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797157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2511"/>
    </mc:Choice>
    <mc:Fallback>
      <p:transition spd="slow" advTm="125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2132856"/>
            <a:ext cx="6912768" cy="4411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64219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  <a:cs typeface="Kartika" pitchFamily="18" charset="0"/>
              </a:rPr>
              <a:t>Одно из моих самых любимых мест </a:t>
            </a:r>
            <a:b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  <a:cs typeface="Kartika" pitchFamily="18" charset="0"/>
              </a:rPr>
            </a:br>
            <a: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  <a:cs typeface="Kartika" pitchFamily="18" charset="0"/>
              </a:rPr>
              <a:t> Завьяловские озера!</a:t>
            </a:r>
            <a:b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  <a:cs typeface="Kartika" pitchFamily="18" charset="0"/>
              </a:rPr>
            </a:br>
            <a:r>
              <a:rPr lang="ru-RU" sz="27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  <a:cs typeface="Kartika" pitchFamily="18" charset="0"/>
              </a:rPr>
              <a:t>Это три озера которые находятся рядом друг с другом: пресное, горькое и соленое! Вокруг соленого озера находятся целебные грязи</a:t>
            </a:r>
            <a:r>
              <a:rPr lang="ru-RU" sz="2400" dirty="0" smtClean="0">
                <a:latin typeface="Segoe Print" pitchFamily="2" charset="0"/>
                <a:cs typeface="Kartika" pitchFamily="18" charset="0"/>
              </a:rPr>
              <a:t>.</a:t>
            </a:r>
            <a:endParaRPr lang="ru-RU" sz="2400" dirty="0">
              <a:latin typeface="Segoe Print" pitchFamily="2" charset="0"/>
              <a:cs typeface="Kartik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413846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5717"/>
    </mc:Choice>
    <mc:Fallback>
      <p:transition spd="slow" advTm="157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2060848"/>
            <a:ext cx="6724722" cy="448314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36904" cy="1800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Мне очень нравиться то, что очень много людей приезжают сюда на отдых. Многие живут в палатках – дикарями! </a:t>
            </a:r>
            <a:r>
              <a:rPr lang="ru-RU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Э</a:t>
            </a: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то так весело!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14843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1536"/>
    </mc:Choice>
    <mc:Fallback>
      <p:transition spd="slow" advTm="11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36848"/>
            <a:ext cx="8892480" cy="592832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8856984" cy="19442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Теплое солнце, ласковое озеро, чистейший воздух – вот чем запомнится вам отдых на озере Большое Яровое!</a:t>
            </a:r>
            <a:r>
              <a:rPr lang="ru-RU" sz="4000" b="0" dirty="0">
                <a:effectLst/>
              </a:rPr>
              <a:t> </a:t>
            </a:r>
            <a:endParaRPr lang="ru-RU" sz="4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284345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196"/>
    </mc:Choice>
    <mc:Fallback>
      <p:transition spd="slow" advTm="131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2190481"/>
            <a:ext cx="7655622" cy="415590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800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С древних времен, скифские легенды называют Яровое местом силы, местом исполнения желаний, местом, куда люди приходят, чтоб восстановить здоровье и привлечь удачу в свою жизнь.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22127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4120"/>
    </mc:Choice>
    <mc:Fallback>
      <p:transition spd="slow" advTm="14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016706"/>
            <a:ext cx="4536504" cy="36357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260648"/>
            <a:ext cx="4536504" cy="354457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332657"/>
            <a:ext cx="3898776" cy="268404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500" dirty="0" smtClean="0">
                <a:latin typeface="Segoe Print" pitchFamily="2" charset="0"/>
              </a:rPr>
              <a:t>У нас на Алтае много красивых мест где мы еще не были!</a:t>
            </a:r>
          </a:p>
          <a:p>
            <a:pPr marL="0" indent="0" algn="ctr">
              <a:buNone/>
            </a:pPr>
            <a:r>
              <a:rPr lang="ru-RU" sz="2500" dirty="0" smtClean="0">
                <a:latin typeface="Segoe Print" pitchFamily="2" charset="0"/>
              </a:rPr>
              <a:t>Летом мы семьей хотим съездить на </a:t>
            </a:r>
            <a:r>
              <a:rPr lang="ru-RU" sz="2500" dirty="0" err="1" smtClean="0">
                <a:latin typeface="Segoe Print" pitchFamily="2" charset="0"/>
              </a:rPr>
              <a:t>Колыванское</a:t>
            </a:r>
            <a:r>
              <a:rPr lang="ru-RU" sz="2500" dirty="0" smtClean="0">
                <a:latin typeface="Segoe Print" pitchFamily="2" charset="0"/>
              </a:rPr>
              <a:t> </a:t>
            </a:r>
            <a:r>
              <a:rPr lang="ru-RU" sz="2500" dirty="0">
                <a:latin typeface="Segoe Print" pitchFamily="2" charset="0"/>
              </a:rPr>
              <a:t>озеро или озеро </a:t>
            </a:r>
            <a:r>
              <a:rPr lang="ru-RU" sz="2500" dirty="0" err="1">
                <a:latin typeface="Segoe Print" pitchFamily="2" charset="0"/>
              </a:rPr>
              <a:t>Саввушки</a:t>
            </a:r>
            <a:r>
              <a:rPr lang="ru-RU" sz="2500" dirty="0">
                <a:latin typeface="Segoe Print" pitchFamily="2" charset="0"/>
              </a:rPr>
              <a:t> </a:t>
            </a:r>
            <a:r>
              <a:rPr lang="ru-RU" sz="2500" dirty="0" smtClean="0">
                <a:latin typeface="Segoe Print" pitchFamily="2" charset="0"/>
              </a:rPr>
              <a:t>. </a:t>
            </a:r>
            <a:endParaRPr lang="ru-RU" sz="2500" dirty="0">
              <a:latin typeface="Segoe Print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805218"/>
            <a:ext cx="4104456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latin typeface="Segoe Print" pitchFamily="2" charset="0"/>
              </a:rPr>
              <a:t>Это </a:t>
            </a:r>
            <a:r>
              <a:rPr lang="ru-RU" sz="2500" dirty="0" smtClean="0">
                <a:latin typeface="Segoe Print" pitchFamily="2" charset="0"/>
              </a:rPr>
              <a:t>тёплое </a:t>
            </a:r>
            <a:r>
              <a:rPr lang="ru-RU" sz="2500" dirty="0">
                <a:latin typeface="Segoe Print" pitchFamily="2" charset="0"/>
              </a:rPr>
              <a:t>озеро в окружении скал. Озеро с чистой проточной водой и необычными выветренными скалами-останцами по берегам.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24511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2363"/>
    </mc:Choice>
    <mc:Fallback>
      <p:transition spd="slow" advTm="22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332656"/>
            <a:ext cx="8246370" cy="624905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У</a:t>
            </a: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 нас на Алтае есть чудо-озеро с малиновой водой и большим содержанием соли! 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416309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9352"/>
    </mc:Choice>
    <mc:Fallback>
      <p:transition spd="slow" advTm="9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2435409"/>
            <a:ext cx="8064896" cy="404039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51520" y="188641"/>
            <a:ext cx="84969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Это озеро так и называется – Малиновое озеро!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 Секрет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такого необычного цвета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воды в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живущем в озере особого вида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планктона</a:t>
            </a:r>
            <a:r>
              <a:rPr lang="ru-RU" sz="28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, вырабатывающего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anose="02000600000000000000" pitchFamily="2" charset="0"/>
              </a:rPr>
              <a:t>красный пигмент.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138007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5411"/>
    </mc:Choice>
    <mc:Fallback>
      <p:transition spd="slow" advTm="15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692696"/>
            <a:ext cx="8897302" cy="557748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78872"/>
            <a:ext cx="8229600" cy="18860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Красиво у нас не только летом.</a:t>
            </a:r>
            <a:b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</a:b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 Зимой можно попасть в настоящую сказку!!!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927664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7182"/>
    </mc:Choice>
    <mc:Fallback>
      <p:transition spd="slow" advTm="171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60648"/>
            <a:ext cx="8784976" cy="636957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29523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В </a:t>
            </a:r>
            <a:r>
              <a:rPr lang="ru-RU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алтайских предгорьях лежат небольшие не замерзающие всю зиму озера</a:t>
            </a: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. Сюда на зимовку прилетаю лебеди-кликуны. Здесь </a:t>
            </a:r>
            <a:r>
              <a:rPr lang="ru-RU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учрежден </a:t>
            </a: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заказник «Лебединый».</a:t>
            </a:r>
            <a:r>
              <a:rPr lang="ru-RU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 </a:t>
            </a:r>
            <a:br>
              <a:rPr lang="ru-RU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</a:br>
            <a:endParaRPr lang="ru-RU" sz="3200" dirty="0">
              <a:solidFill>
                <a:schemeClr val="bg2">
                  <a:lumMod val="50000"/>
                </a:schemeClr>
              </a:solidFill>
              <a:latin typeface="Segoe Prin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50114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328"/>
    </mc:Choice>
    <mc:Fallback>
      <p:transition spd="slow" advTm="13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7716" y="404664"/>
            <a:ext cx="8654764" cy="593752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52028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В заповеднике можно купить корм и покормить лебедей! А для того , что бы лучше рассмотреть этих красивых птиц построены смотровые площадки</a:t>
            </a: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884267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001"/>
    </mc:Choice>
    <mc:Fallback>
      <p:transition spd="slow" advTm="100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1124745"/>
            <a:ext cx="7610137" cy="507342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632848" cy="1008112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Зимой у нас можно кататься на лыжах в бору!</a:t>
            </a:r>
            <a:endParaRPr lang="ru-RU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762170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190"/>
    </mc:Choice>
    <mc:Fallback>
      <p:transition spd="slow" advTm="10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04664"/>
            <a:ext cx="8215808" cy="616185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118177" cy="6566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Или половить рыбу!</a:t>
            </a:r>
            <a:endParaRPr lang="ru-RU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254827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273"/>
    </mc:Choice>
    <mc:Fallback>
      <p:transition spd="slow" advTm="10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6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5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47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47" tmFilter="0, 0; 0.125,0.2665; 0.25,0.4; 0.375,0.465; 0.5,0.5;  0.625,0.535; 0.75,0.6; 0.875,0.7335; 1,1">
                                          <p:stCondLst>
                                            <p:cond delay="74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73" tmFilter="0, 0; 0.125,0.2665; 0.25,0.4; 0.375,0.465; 0.5,0.5;  0.625,0.535; 0.75,0.6; 0.875,0.7335; 1,1">
                                          <p:stCondLst>
                                            <p:cond delay="149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5" tmFilter="0, 0; 0.125,0.2665; 0.25,0.4; 0.375,0.465; 0.5,0.5;  0.625,0.535; 0.75,0.6; 0.875,0.7335; 1,1">
                                          <p:stCondLst>
                                            <p:cond delay="18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9">
                                          <p:stCondLst>
                                            <p:cond delay="7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87" decel="50000">
                                          <p:stCondLst>
                                            <p:cond delay="76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9">
                                          <p:stCondLst>
                                            <p:cond delay="14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87" decel="50000">
                                          <p:stCondLst>
                                            <p:cond delay="15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9">
                                          <p:stCondLst>
                                            <p:cond delay="184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87" decel="50000">
                                          <p:stCondLst>
                                            <p:cond delay="18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9">
                                          <p:stCondLst>
                                            <p:cond delay="20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87" decel="50000">
                                          <p:stCondLst>
                                            <p:cond delay="20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419872" y="1340768"/>
            <a:ext cx="6480720" cy="432048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4824536" cy="59766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latin typeface="Segoe Print" pitchFamily="2" charset="0"/>
              </a:rPr>
              <a:t/>
            </a:r>
            <a:br>
              <a:rPr lang="ru-RU" sz="3200" dirty="0" smtClean="0">
                <a:latin typeface="Segoe Print" pitchFamily="2" charset="0"/>
              </a:rPr>
            </a:br>
            <a:r>
              <a:rPr lang="ru-RU" sz="3200" dirty="0">
                <a:latin typeface="Segoe Print" pitchFamily="2" charset="0"/>
              </a:rPr>
              <a:t/>
            </a:r>
            <a:br>
              <a:rPr lang="ru-RU" sz="3200" dirty="0">
                <a:latin typeface="Segoe Print" pitchFamily="2" charset="0"/>
              </a:rPr>
            </a:br>
            <a:r>
              <a:rPr lang="ru-RU" sz="3200" dirty="0" smtClean="0">
                <a:latin typeface="Segoe Print" pitchFamily="2" charset="0"/>
              </a:rPr>
              <a:t/>
            </a:r>
            <a:br>
              <a:rPr lang="ru-RU" sz="3200" dirty="0" smtClean="0">
                <a:latin typeface="Segoe Print" pitchFamily="2" charset="0"/>
              </a:rPr>
            </a:br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Приезжайте к нам на Алтай!</a:t>
            </a:r>
            <a:b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</a:br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В любое время года!</a:t>
            </a:r>
            <a:b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</a:br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Вам понравится!!!</a:t>
            </a:r>
            <a:endParaRPr lang="ru-RU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872224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1254"/>
    </mc:Choice>
    <mc:Fallback>
      <p:transition spd="slow" advTm="112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704856" cy="561662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Segoe Print" pitchFamily="2" charset="0"/>
              </a:rPr>
              <a:t/>
            </a:r>
            <a:br>
              <a:rPr lang="ru-RU" dirty="0" smtClean="0">
                <a:latin typeface="Segoe Print" pitchFamily="2" charset="0"/>
              </a:rPr>
            </a:br>
            <a:r>
              <a:rPr lang="ru-RU" dirty="0" smtClean="0">
                <a:latin typeface="Segoe Print" pitchFamily="2" charset="0"/>
              </a:rPr>
              <a:t/>
            </a:r>
            <a:br>
              <a:rPr lang="ru-RU" dirty="0" smtClean="0">
                <a:latin typeface="Segoe Print" pitchFamily="2" charset="0"/>
              </a:rPr>
            </a:br>
            <a:r>
              <a:rPr lang="ru-RU" sz="6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egoe Print" pitchFamily="2" charset="0"/>
              </a:rPr>
              <a:t>Спасибо за внимание!</a:t>
            </a:r>
            <a:endParaRPr lang="ru-RU" sz="6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0629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221"/>
    </mc:Choice>
    <mc:Fallback>
      <p:transition spd="slow" advTm="42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8|1.3|1.6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8|2.1|1.3|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8|2.4|1.8|1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7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5075</TotalTime>
  <Words>299</Words>
  <Application>Microsoft Office PowerPoint</Application>
  <PresentationFormat>Экран (4:3)</PresentationFormat>
  <Paragraphs>30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Туристические возможности Алтайского края</vt:lpstr>
      <vt:lpstr>Слайд 2</vt:lpstr>
      <vt:lpstr>Слайд 3</vt:lpstr>
      <vt:lpstr>Одно из моих самых любимых мест   Завьяловские озера! Это три озера которые находятся рядом друг с другом: пресное, горькое и соленое! Вокруг соленого озера находятся целебные грязи.</vt:lpstr>
      <vt:lpstr>Мне очень нравиться то, что очень много людей приезжают сюда на отдых. Многие живут в палатках – дикарями! Это так весело!</vt:lpstr>
      <vt:lpstr>Теплое солнце, ласковое озеро, чистейший воздух – вот чем запомнится вам отдых на озере Большое Яровое! </vt:lpstr>
      <vt:lpstr>С древних времен, скифские легенды называют Яровое местом силы, местом исполнения желаний, местом, куда люди приходят, чтоб восстановить здоровье и привлечь удачу в свою жизнь.</vt:lpstr>
      <vt:lpstr>Слайд 8</vt:lpstr>
      <vt:lpstr>У нас на Алтае есть чудо-озеро с малиновой водой и большим содержанием соли! </vt:lpstr>
      <vt:lpstr>Слайд 10</vt:lpstr>
      <vt:lpstr>Красиво у нас не только летом.  Зимой можно попасть в настоящую сказку!!!</vt:lpstr>
      <vt:lpstr>В алтайских предгорьях лежат небольшие не замерзающие всю зиму озера. Сюда на зимовку прилетаю лебеди-кликуны. Здесь учрежден заказник «Лебединый».  </vt:lpstr>
      <vt:lpstr>В заповеднике можно купить корм и покормить лебедей! А для того , что бы лучше рассмотреть этих красивых птиц построены смотровые площадки!</vt:lpstr>
      <vt:lpstr>Зимой у нас можно кататься на лыжах в бору!</vt:lpstr>
      <vt:lpstr>Или половить рыбу!</vt:lpstr>
      <vt:lpstr>   Приезжайте к нам на Алтай! В любое время года! Вам понравится!!!</vt:lpstr>
      <vt:lpstr>  Спасибо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70</cp:revision>
  <dcterms:created xsi:type="dcterms:W3CDTF">2015-11-16T15:31:45Z</dcterms:created>
  <dcterms:modified xsi:type="dcterms:W3CDTF">2018-12-07T15:05:26Z</dcterms:modified>
</cp:coreProperties>
</file>