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2" r:id="rId6"/>
    <p:sldId id="263" r:id="rId7"/>
    <p:sldId id="264" r:id="rId8"/>
    <p:sldId id="261" r:id="rId9"/>
    <p:sldId id="265" r:id="rId10"/>
    <p:sldId id="268" r:id="rId11"/>
    <p:sldId id="270" r:id="rId12"/>
    <p:sldId id="269" r:id="rId13"/>
    <p:sldId id="271" r:id="rId14"/>
    <p:sldId id="272" r:id="rId15"/>
    <p:sldId id="267" r:id="rId16"/>
    <p:sldId id="273" r:id="rId17"/>
    <p:sldId id="274" r:id="rId18"/>
    <p:sldId id="266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C04CB-5D27-4F6A-B492-1BA919BC818E}" type="datetimeFigureOut">
              <a:rPr lang="ru-RU" smtClean="0"/>
              <a:pPr/>
              <a:t>16.11.2018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D578C-BFB1-41F1-933C-18CB61C517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comb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C04CB-5D27-4F6A-B492-1BA919BC818E}" type="datetimeFigureOut">
              <a:rPr lang="ru-RU" smtClean="0"/>
              <a:pPr/>
              <a:t>16.11.2018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D578C-BFB1-41F1-933C-18CB61C517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comb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C04CB-5D27-4F6A-B492-1BA919BC818E}" type="datetimeFigureOut">
              <a:rPr lang="ru-RU" smtClean="0"/>
              <a:pPr/>
              <a:t>16.11.2018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D578C-BFB1-41F1-933C-18CB61C517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comb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C04CB-5D27-4F6A-B492-1BA919BC818E}" type="datetimeFigureOut">
              <a:rPr lang="ru-RU" smtClean="0"/>
              <a:pPr/>
              <a:t>16.11.2018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D578C-BFB1-41F1-933C-18CB61C517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comb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C04CB-5D27-4F6A-B492-1BA919BC818E}" type="datetimeFigureOut">
              <a:rPr lang="ru-RU" smtClean="0"/>
              <a:pPr/>
              <a:t>16.11.2018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D578C-BFB1-41F1-933C-18CB61C517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comb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C04CB-5D27-4F6A-B492-1BA919BC818E}" type="datetimeFigureOut">
              <a:rPr lang="ru-RU" smtClean="0"/>
              <a:pPr/>
              <a:t>16.11.2018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D578C-BFB1-41F1-933C-18CB61C517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comb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C04CB-5D27-4F6A-B492-1BA919BC818E}" type="datetimeFigureOut">
              <a:rPr lang="ru-RU" smtClean="0"/>
              <a:pPr/>
              <a:t>16.11.2018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D578C-BFB1-41F1-933C-18CB61C517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comb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C04CB-5D27-4F6A-B492-1BA919BC818E}" type="datetimeFigureOut">
              <a:rPr lang="ru-RU" smtClean="0"/>
              <a:pPr/>
              <a:t>16.11.2018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D578C-BFB1-41F1-933C-18CB61C517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comb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C04CB-5D27-4F6A-B492-1BA919BC818E}" type="datetimeFigureOut">
              <a:rPr lang="ru-RU" smtClean="0"/>
              <a:pPr/>
              <a:t>16.11.2018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D578C-BFB1-41F1-933C-18CB61C517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comb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C04CB-5D27-4F6A-B492-1BA919BC818E}" type="datetimeFigureOut">
              <a:rPr lang="ru-RU" smtClean="0"/>
              <a:pPr/>
              <a:t>16.11.2018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D578C-BFB1-41F1-933C-18CB61C517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comb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0C04CB-5D27-4F6A-B492-1BA919BC818E}" type="datetimeFigureOut">
              <a:rPr lang="ru-RU" smtClean="0"/>
              <a:pPr/>
              <a:t>16.11.2018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D578C-BFB1-41F1-933C-18CB61C517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comb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0C04CB-5D27-4F6A-B492-1BA919BC818E}" type="datetimeFigureOut">
              <a:rPr lang="ru-RU" smtClean="0"/>
              <a:pPr/>
              <a:t>16.11.2018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BD578C-BFB1-41F1-933C-18CB61C517D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comb dir="vert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2130425"/>
            <a:ext cx="8568952" cy="1470025"/>
          </a:xfrm>
        </p:spPr>
        <p:txBody>
          <a:bodyPr>
            <a:noAutofit/>
          </a:bodyPr>
          <a:lstStyle/>
          <a:p>
            <a:r>
              <a:rPr lang="ru-RU" sz="8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Князё</a:t>
            </a:r>
            <a:r>
              <a:rPr lang="be-BY" sz="8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ў</a:t>
            </a:r>
            <a:r>
              <a:rPr lang="ru-RU" sz="8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br>
              <a:rPr lang="ru-RU" sz="8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8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8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трыма</a:t>
            </a:r>
            <a:r>
              <a:rPr lang="ru-RU" sz="8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імёнамі</a:t>
            </a:r>
            <a:r>
              <a:rPr lang="ru-RU" sz="8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8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491880" y="4365104"/>
            <a:ext cx="5652120" cy="1752600"/>
          </a:xfrm>
        </p:spPr>
        <p:txBody>
          <a:bodyPr>
            <a:normAutofit/>
          </a:bodyPr>
          <a:lstStyle/>
          <a:p>
            <a:pPr algn="l"/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астаўнік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пачатковых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класаў</a:t>
            </a:r>
            <a:endParaRPr lang="ru-RU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be-BY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Крывушкіна Святлана Алегаўна</a:t>
            </a:r>
            <a:endParaRPr lang="ru-RU" sz="28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611560" y="0"/>
            <a:ext cx="7776864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be-BY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Дзяржаўная установа адукацыі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be-BY" sz="2800" dirty="0" smtClean="0">
                <a:latin typeface="Times New Roman" pitchFamily="18" charset="0"/>
                <a:cs typeface="Times New Roman" pitchFamily="18" charset="0"/>
              </a:rPr>
              <a:t>“Сярэдняя школа № 6 г.Магілёва”</a:t>
            </a: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comb dir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План</a:t>
            </a:r>
            <a:endParaRPr lang="ru-RU" sz="5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600200"/>
            <a:ext cx="8784976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be-BY" sz="4400" b="1" dirty="0" smtClean="0">
                <a:latin typeface="Times New Roman" pitchFamily="18" charset="0"/>
                <a:cs typeface="Times New Roman" pitchFamily="18" charset="0"/>
              </a:rPr>
              <a:t>1.Полацкае княства. Князь Рагвалод</a:t>
            </a:r>
          </a:p>
          <a:p>
            <a:pPr>
              <a:buNone/>
            </a:pPr>
            <a:r>
              <a:rPr lang="be-BY" sz="4400" b="1" dirty="0" smtClean="0">
                <a:latin typeface="Times New Roman" pitchFamily="18" charset="0"/>
                <a:cs typeface="Times New Roman" pitchFamily="18" charset="0"/>
              </a:rPr>
              <a:t>2.Жыццё Рагнеды</a:t>
            </a:r>
          </a:p>
          <a:p>
            <a:pPr>
              <a:buNone/>
            </a:pPr>
            <a:r>
              <a:rPr lang="be-BY" sz="4400" b="1" dirty="0" smtClean="0">
                <a:latin typeface="Times New Roman" pitchFamily="18" charset="0"/>
                <a:cs typeface="Times New Roman" pitchFamily="18" charset="0"/>
              </a:rPr>
              <a:t>3.Як Рагнеда стала Гарыславай</a:t>
            </a:r>
          </a:p>
          <a:p>
            <a:pPr>
              <a:buNone/>
            </a:pPr>
            <a:r>
              <a:rPr lang="be-BY" sz="4400" b="1" dirty="0" smtClean="0">
                <a:latin typeface="Times New Roman" pitchFamily="18" charset="0"/>
                <a:cs typeface="Times New Roman" pitchFamily="18" charset="0"/>
              </a:rPr>
              <a:t>4.Прыняцце хрысціянства. Жыццё манашкі Анастасіі</a:t>
            </a:r>
            <a:endParaRPr lang="ru-RU" sz="4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comb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Полацк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/>
          </a:p>
        </p:txBody>
      </p:sp>
      <p:pic>
        <p:nvPicPr>
          <p:cNvPr id="1028" name="Picture 4" descr="ÐÐ¾Ð²âÑÐ·Ð°Ð½Ðµ Ð·Ð¾Ð±ÑÐ°Ð¶ÐµÐ½Ð½Ñ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5274" y="1412776"/>
            <a:ext cx="8729214" cy="489654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mb dir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26170"/>
          </a:xfrm>
        </p:spPr>
        <p:txBody>
          <a:bodyPr>
            <a:noAutofit/>
          </a:bodyPr>
          <a:lstStyle/>
          <a:p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Полацкі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князь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Рагвалод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бацька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Рагнеды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Ð ÐµÐ·ÑÐ»ÑÑÐ°Ñ Ð¿Ð¾ÑÑÐºÑ Ð·Ð¾Ð±ÑÐ°Ð¶ÐµÐ½Ñ Ð·Ð° Ð·Ð°Ð¿Ð¸ÑÐ¾Ð¼ &quot;ÑÐ¾ÑÐ¾ ÐÐ¾Ð»Ð¾ÑÐº ÐºÐ½ÑÐ·Ñ Ð Ð°Ð³Ð²Ð°Ð»Ð¾Ð´&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700808"/>
            <a:ext cx="3456384" cy="3456384"/>
          </a:xfrm>
          <a:prstGeom prst="rect">
            <a:avLst/>
          </a:prstGeom>
          <a:noFill/>
        </p:spPr>
      </p:pic>
      <p:pic>
        <p:nvPicPr>
          <p:cNvPr id="2052" name="Picture 4" descr="ÐÐ¾Ð²âÑÐ·Ð°Ð½Ðµ Ð·Ð¾Ð±ÑÐ°Ð¶ÐµÐ½Ð½Ñ"/>
          <p:cNvPicPr>
            <a:picLocks noChangeAspect="1" noChangeArrowheads="1"/>
          </p:cNvPicPr>
          <p:nvPr/>
        </p:nvPicPr>
        <p:blipFill>
          <a:blip r:embed="rId3" cstate="print">
            <a:lum contrast="30000"/>
          </a:blip>
          <a:srcRect r="4088" b="7378"/>
          <a:stretch>
            <a:fillRect/>
          </a:stretch>
        </p:blipFill>
        <p:spPr bwMode="auto">
          <a:xfrm>
            <a:off x="4793739" y="1700808"/>
            <a:ext cx="3378661" cy="47525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comb dir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26170"/>
          </a:xfrm>
        </p:spPr>
        <p:txBody>
          <a:bodyPr>
            <a:noAutofit/>
          </a:bodyPr>
          <a:lstStyle/>
          <a:p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Рагнеда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бацькам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Рагвалодам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/>
          </a:p>
        </p:txBody>
      </p:sp>
      <p:pic>
        <p:nvPicPr>
          <p:cNvPr id="17410" name="Picture 2" descr="Ð ÐµÐ·ÑÐ»ÑÑÐ°Ñ Ð¿Ð¾ÑÑÐºÑ Ð·Ð¾Ð±ÑÐ°Ð¶ÐµÐ½Ñ Ð·Ð° Ð·Ð°Ð¿Ð¸ÑÐ¾Ð¼ &quot;ÑÐ¾ÑÐ¾ Ð Ð°Ð³Ð½ÐµÐ´Ð° Ð· Ð Ð°Ð³Ð²Ð°Ð»Ð¾Ð´&quot;"/>
          <p:cNvPicPr>
            <a:picLocks noChangeAspect="1" noChangeArrowheads="1"/>
          </p:cNvPicPr>
          <p:nvPr/>
        </p:nvPicPr>
        <p:blipFill>
          <a:blip r:embed="rId2" cstate="print">
            <a:lum contrast="30000"/>
          </a:blip>
          <a:srcRect l="45028" t="7891" r="6390" b="13195"/>
          <a:stretch>
            <a:fillRect/>
          </a:stretch>
        </p:blipFill>
        <p:spPr bwMode="auto">
          <a:xfrm>
            <a:off x="2187947" y="980728"/>
            <a:ext cx="4760317" cy="580526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mb dir="vert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26170"/>
          </a:xfrm>
        </p:spPr>
        <p:txBody>
          <a:bodyPr>
            <a:noAutofit/>
          </a:bodyPr>
          <a:lstStyle/>
          <a:p>
            <a:r>
              <a:rPr lang="ru-RU" sz="5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Рагнеда</a:t>
            </a:r>
            <a:r>
              <a:rPr lang="ru-RU" sz="5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5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/>
          </a:p>
        </p:txBody>
      </p:sp>
      <p:pic>
        <p:nvPicPr>
          <p:cNvPr id="20482" name="Picture 2" descr="Ð ÐµÐ·ÑÐ»ÑÑÐ°Ñ Ð¿Ð¾ÑÑÐºÑ Ð·Ð¾Ð±ÑÐ°Ð¶ÐµÐ½Ñ Ð·Ð° Ð·Ð°Ð¿Ð¸ÑÐ¾Ð¼ &quot;ÑÐ¾ÑÐ¾ Ð Ð°Ð³Ð½ÐµÐ´Ð°&quot;"/>
          <p:cNvPicPr>
            <a:picLocks noChangeAspect="1" noChangeArrowheads="1"/>
          </p:cNvPicPr>
          <p:nvPr/>
        </p:nvPicPr>
        <p:blipFill>
          <a:blip r:embed="rId2" cstate="print">
            <a:lum contrast="10000"/>
          </a:blip>
          <a:srcRect/>
          <a:stretch>
            <a:fillRect/>
          </a:stretch>
        </p:blipFill>
        <p:spPr bwMode="auto">
          <a:xfrm>
            <a:off x="251520" y="1412776"/>
            <a:ext cx="2952328" cy="3856872"/>
          </a:xfrm>
          <a:prstGeom prst="rect">
            <a:avLst/>
          </a:prstGeom>
          <a:noFill/>
        </p:spPr>
      </p:pic>
      <p:pic>
        <p:nvPicPr>
          <p:cNvPr id="20484" name="Picture 4" descr="Ð ÐµÐ·ÑÐ»ÑÑÐ°Ñ Ð¿Ð¾ÑÑÐºÑ Ð·Ð¾Ð±ÑÐ°Ð¶ÐµÐ½Ñ Ð·Ð° Ð·Ð°Ð¿Ð¸ÑÐ¾Ð¼ &quot;ÑÐ¾ÑÐ¾ Ð Ð°Ð³Ð½ÐµÐ´Ð°&quot;"/>
          <p:cNvPicPr>
            <a:picLocks noChangeAspect="1" noChangeArrowheads="1"/>
          </p:cNvPicPr>
          <p:nvPr/>
        </p:nvPicPr>
        <p:blipFill>
          <a:blip r:embed="rId3" cstate="print">
            <a:lum contrast="10000"/>
          </a:blip>
          <a:srcRect/>
          <a:stretch>
            <a:fillRect/>
          </a:stretch>
        </p:blipFill>
        <p:spPr bwMode="auto">
          <a:xfrm>
            <a:off x="3275856" y="2474936"/>
            <a:ext cx="2857500" cy="3762376"/>
          </a:xfrm>
          <a:prstGeom prst="rect">
            <a:avLst/>
          </a:prstGeom>
          <a:noFill/>
        </p:spPr>
      </p:pic>
      <p:pic>
        <p:nvPicPr>
          <p:cNvPr id="20486" name="Picture 6" descr="Ð ÐµÐ·ÑÐ»ÑÑÐ°Ñ Ð¿Ð¾ÑÑÐºÑ Ð·Ð¾Ð±ÑÐ°Ð¶ÐµÐ½Ñ Ð·Ð° Ð·Ð°Ð¿Ð¸ÑÐ¾Ð¼ &quot;ÑÐ¾ÑÐ¾ Ð Ð°Ð³Ð½ÐµÐ´Ð°&quot;"/>
          <p:cNvPicPr>
            <a:picLocks noChangeAspect="1" noChangeArrowheads="1"/>
          </p:cNvPicPr>
          <p:nvPr/>
        </p:nvPicPr>
        <p:blipFill>
          <a:blip r:embed="rId4" cstate="print">
            <a:lum contrast="20000"/>
          </a:blip>
          <a:srcRect/>
          <a:stretch>
            <a:fillRect/>
          </a:stretch>
        </p:blipFill>
        <p:spPr bwMode="auto">
          <a:xfrm>
            <a:off x="6228184" y="1132308"/>
            <a:ext cx="2857500" cy="395287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mb dir="vert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908720"/>
            <a:ext cx="8229600" cy="4738538"/>
          </a:xfrm>
        </p:spPr>
        <p:txBody>
          <a:bodyPr>
            <a:noAutofit/>
          </a:bodyPr>
          <a:lstStyle/>
          <a:p>
            <a:r>
              <a:rPr lang="ru-RU" sz="6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Пасля</a:t>
            </a:r>
            <a:r>
              <a:rPr lang="ru-RU" sz="6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замужжа</a:t>
            </a:r>
            <a:r>
              <a:rPr lang="ru-RU" sz="6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Рагнеда</a:t>
            </a:r>
            <a:r>
              <a:rPr lang="ru-RU" sz="6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атрымала</a:t>
            </a:r>
            <a:r>
              <a:rPr lang="ru-RU" sz="6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імя</a:t>
            </a:r>
            <a:r>
              <a:rPr lang="ru-RU" sz="6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Гарыслава</a:t>
            </a:r>
            <a:r>
              <a:rPr lang="ru-RU" sz="6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У </a:t>
            </a:r>
            <a:r>
              <a:rPr lang="ru-RU" sz="6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яе</a:t>
            </a:r>
            <a:r>
              <a:rPr lang="ru-RU" sz="6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нарадзіліся</a:t>
            </a:r>
            <a:r>
              <a:rPr lang="ru-RU" sz="6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чатыры</a:t>
            </a:r>
            <a:r>
              <a:rPr lang="ru-RU" sz="6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сыны </a:t>
            </a:r>
            <a:r>
              <a:rPr lang="ru-RU" sz="6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6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дзве</a:t>
            </a:r>
            <a:r>
              <a:rPr lang="ru-RU" sz="6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дачкі</a:t>
            </a:r>
            <a:r>
              <a:rPr lang="ru-RU" sz="6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5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5400" dirty="0"/>
          </a:p>
        </p:txBody>
      </p:sp>
    </p:spTree>
  </p:cSld>
  <p:clrMapOvr>
    <a:masterClrMapping/>
  </p:clrMapOvr>
  <p:transition spd="slow">
    <p:comb dir="vert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/>
          </a:p>
        </p:txBody>
      </p:sp>
      <p:pic>
        <p:nvPicPr>
          <p:cNvPr id="18436" name="Picture 4" descr="Ð ÐµÐ·ÑÐ»ÑÑÐ°Ñ Ð¿Ð¾ÑÑÐºÑ Ð·Ð¾Ð±ÑÐ°Ð¶ÐµÐ½Ñ Ð·Ð° Ð·Ð°Ð¿Ð¸ÑÐ¾Ð¼ &quot;ÑÐ¾ÑÐ¾ Ð½Ð°ÑÐ³Ð°ÑÐ¾Ð´ÑÐºÑ ÐºÐ½ÑÐ·Ñ Ð£Ð»Ð°Ð´Ð·ÑÐ¼ÑÑ&quot;"/>
          <p:cNvPicPr>
            <a:picLocks noChangeAspect="1" noChangeArrowheads="1"/>
          </p:cNvPicPr>
          <p:nvPr/>
        </p:nvPicPr>
        <p:blipFill>
          <a:blip r:embed="rId2" cstate="print">
            <a:lum contrast="40000"/>
          </a:blip>
          <a:srcRect/>
          <a:stretch>
            <a:fillRect/>
          </a:stretch>
        </p:blipFill>
        <p:spPr bwMode="auto">
          <a:xfrm>
            <a:off x="35496" y="44624"/>
            <a:ext cx="9075016" cy="681337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mb dir="vert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3554" name="Picture 2" descr="Ð ÐµÐ·ÑÐ»ÑÑÐ°Ñ Ð¿Ð¾ÑÑÐºÑ Ð·Ð¾Ð±ÑÐ°Ð¶ÐµÐ½Ñ Ð·Ð° Ð·Ð°Ð¿Ð¸ÑÐ¾Ð¼ &quot;ÑÐ¾ÑÐ¾ Ð½Ð°ÑÐ³Ð°ÑÐ¾Ð´ÑÐºÑ ÐºÐ½ÑÐ·Ñ Ð£Ð»Ð°Ð´Ð·ÑÐ¼ÑÑ ÑÐ°Ð±ÑÑÐ°Ðµ Ð²Ð¾Ð¹ÑÐºÐ°&quot;"/>
          <p:cNvPicPr>
            <a:picLocks noChangeAspect="1" noChangeArrowheads="1"/>
          </p:cNvPicPr>
          <p:nvPr/>
        </p:nvPicPr>
        <p:blipFill>
          <a:blip r:embed="rId2" cstate="print">
            <a:lum contrast="20000"/>
          </a:blip>
          <a:srcRect/>
          <a:stretch>
            <a:fillRect/>
          </a:stretch>
        </p:blipFill>
        <p:spPr bwMode="auto">
          <a:xfrm>
            <a:off x="0" y="0"/>
            <a:ext cx="9144000" cy="686516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mb dir="vert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5602" name="Picture 2" descr="Ð ÐµÐ·ÑÐ»ÑÑÐ°Ñ Ð¿Ð¾ÑÑÐºÑ Ð·Ð¾Ð±ÑÐ°Ð¶ÐµÐ½Ñ Ð·Ð° Ð·Ð°Ð¿Ð¸ÑÐ¾Ð¼ &quot;ÑÐ¾ÑÐ¾ Ð½Ð°ÑÐ³Ð°ÑÐ¾Ð´ÑÐºÑ ÐºÐ½ÑÐ·Ñ Ð£Ð»Ð°Ð´Ð·ÑÐ¼ÑÑ ÑÐ°Ð±ÑÑÐ°Ðµ Ð²Ð¾Ð¹ÑÐºÐ°&quot;"/>
          <p:cNvPicPr>
            <a:picLocks noChangeAspect="1" noChangeArrowheads="1"/>
          </p:cNvPicPr>
          <p:nvPr/>
        </p:nvPicPr>
        <p:blipFill>
          <a:blip r:embed="rId2" cstate="print">
            <a:lum contrast="20000"/>
          </a:blip>
          <a:srcRect/>
          <a:stretch>
            <a:fillRect/>
          </a:stretch>
        </p:blipFill>
        <p:spPr bwMode="auto">
          <a:xfrm>
            <a:off x="-1" y="0"/>
            <a:ext cx="9134453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mb dir="vert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458" name="Picture 2" descr="ÐÐ¾Ð²âÑÐ·Ð°Ð½Ðµ Ð·Ð¾Ð±ÑÐ°Ð¶ÐµÐ½Ð½Ñ"/>
          <p:cNvPicPr>
            <a:picLocks noChangeAspect="1" noChangeArrowheads="1"/>
          </p:cNvPicPr>
          <p:nvPr/>
        </p:nvPicPr>
        <p:blipFill>
          <a:blip r:embed="rId2" cstate="print">
            <a:lum contrast="20000"/>
          </a:blip>
          <a:srcRect/>
          <a:stretch>
            <a:fillRect/>
          </a:stretch>
        </p:blipFill>
        <p:spPr bwMode="auto">
          <a:xfrm>
            <a:off x="46059" y="1"/>
            <a:ext cx="9134453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mb dir="vert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974832" cy="2592288"/>
          </a:xfrm>
        </p:spPr>
        <p:txBody>
          <a:bodyPr>
            <a:normAutofit fontScale="90000"/>
          </a:bodyPr>
          <a:lstStyle/>
          <a:p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Аднойчы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Рагнеда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вырашыла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адпомсціць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Уладзіміру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сваіх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забітых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бацьку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маці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братоў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Але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помста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ўдалася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dirty="0"/>
          </a:p>
        </p:txBody>
      </p:sp>
      <p:pic>
        <p:nvPicPr>
          <p:cNvPr id="27650" name="Picture 2" descr="ÐÐ¾Ð²âÑÐ·Ð°Ð½Ðµ Ð·Ð¾Ð±ÑÐ°Ð¶ÐµÐ½Ð½Ñ"/>
          <p:cNvPicPr>
            <a:picLocks noChangeAspect="1" noChangeArrowheads="1"/>
          </p:cNvPicPr>
          <p:nvPr/>
        </p:nvPicPr>
        <p:blipFill>
          <a:blip r:embed="rId2" cstate="print">
            <a:lum contrast="20000"/>
          </a:blip>
          <a:srcRect/>
          <a:stretch>
            <a:fillRect/>
          </a:stretch>
        </p:blipFill>
        <p:spPr bwMode="auto">
          <a:xfrm>
            <a:off x="1403648" y="2540759"/>
            <a:ext cx="6048672" cy="431724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mb dir="vert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974832" cy="1916832"/>
          </a:xfrm>
        </p:spPr>
        <p:txBody>
          <a:bodyPr>
            <a:normAutofit/>
          </a:bodyPr>
          <a:lstStyle/>
          <a:p>
            <a:r>
              <a:rPr lang="ru-RU" sz="4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Рагнеда</a:t>
            </a:r>
            <a:r>
              <a:rPr lang="ru-RU" sz="4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пастрыглася</a:t>
            </a:r>
            <a:r>
              <a:rPr lang="ru-RU" sz="4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ў</a:t>
            </a:r>
            <a:r>
              <a:rPr lang="ru-RU" sz="4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манашкі</a:t>
            </a:r>
            <a:r>
              <a:rPr lang="ru-RU" sz="4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пад</a:t>
            </a:r>
            <a:r>
              <a:rPr lang="ru-RU" sz="4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імем</a:t>
            </a:r>
            <a:r>
              <a:rPr lang="ru-RU" sz="4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Анастасіі</a:t>
            </a:r>
            <a:endParaRPr lang="ru-RU" sz="4800" dirty="0">
              <a:solidFill>
                <a:srgbClr val="FF0000"/>
              </a:solidFill>
            </a:endParaRPr>
          </a:p>
        </p:txBody>
      </p:sp>
      <p:pic>
        <p:nvPicPr>
          <p:cNvPr id="28674" name="Picture 2" descr="ÐÐ¾Ð²âÑÐ·Ð°Ð½Ðµ Ð·Ð¾Ð±ÑÐ°Ð¶ÐµÐ½Ð½Ñ"/>
          <p:cNvPicPr>
            <a:picLocks noChangeAspect="1" noChangeArrowheads="1"/>
          </p:cNvPicPr>
          <p:nvPr/>
        </p:nvPicPr>
        <p:blipFill>
          <a:blip r:embed="rId2" cstate="print">
            <a:lum contrast="10000"/>
          </a:blip>
          <a:srcRect/>
          <a:stretch>
            <a:fillRect/>
          </a:stretch>
        </p:blipFill>
        <p:spPr bwMode="auto">
          <a:xfrm>
            <a:off x="1475656" y="1988840"/>
            <a:ext cx="5856650" cy="43924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comb dir="vert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664" y="548680"/>
            <a:ext cx="8974832" cy="4509120"/>
          </a:xfrm>
        </p:spPr>
        <p:txBody>
          <a:bodyPr>
            <a:normAutofit/>
          </a:bodyPr>
          <a:lstStyle/>
          <a:p>
            <a:r>
              <a:rPr lang="ru-RU" sz="6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Рагнеда</a:t>
            </a:r>
            <a:r>
              <a:rPr lang="ru-RU" sz="6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памерла</a:t>
            </a:r>
            <a:r>
              <a:rPr lang="ru-RU" sz="6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ў</a:t>
            </a:r>
            <a:r>
              <a:rPr lang="ru-RU" sz="6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Заслаўі</a:t>
            </a:r>
            <a:r>
              <a:rPr lang="ru-RU" sz="6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ў</a:t>
            </a:r>
            <a:r>
              <a:rPr lang="ru-RU" sz="6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1000 </a:t>
            </a:r>
            <a:r>
              <a:rPr lang="ru-RU" sz="6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годзе</a:t>
            </a:r>
            <a:r>
              <a:rPr lang="ru-RU" sz="6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6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Праз</a:t>
            </a:r>
            <a:r>
              <a:rPr lang="ru-RU" sz="6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год </a:t>
            </a:r>
            <a:r>
              <a:rPr lang="ru-RU" sz="6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памер</a:t>
            </a:r>
            <a:r>
              <a:rPr lang="ru-RU" sz="6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6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яе</a:t>
            </a:r>
            <a:r>
              <a:rPr lang="ru-RU" sz="6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сын </a:t>
            </a:r>
            <a:r>
              <a:rPr lang="ru-RU" sz="6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Ізяслаў</a:t>
            </a:r>
            <a:r>
              <a:rPr lang="ru-RU" sz="6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6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comb dir="vert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4578" name="Picture 2" descr="Ð ÐµÐ·ÑÐ»ÑÑÐ°Ñ Ð¿Ð¾ÑÑÐºÑ Ð·Ð¾Ð±ÑÐ°Ð¶ÐµÐ½Ñ Ð·Ð° Ð·Ð°Ð¿Ð¸ÑÐ¾Ð¼ &quot;ÑÐ¾ÑÐ¾ Ð½Ð°ÑÐ³Ð°ÑÐ¾Ð´ÑÐºÑ ÐºÐ½ÑÐ·Ñ Ð£Ð»Ð°Ð´Ð·ÑÐ¼ÑÑ ÑÐ°Ð±ÑÑÐ°Ðµ Ð²Ð¾Ð¹ÑÐºÐ°&quot;"/>
          <p:cNvPicPr>
            <a:picLocks noChangeAspect="1" noChangeArrowheads="1"/>
          </p:cNvPicPr>
          <p:nvPr/>
        </p:nvPicPr>
        <p:blipFill>
          <a:blip r:embed="rId2" cstate="print">
            <a:lum contrast="30000"/>
          </a:blip>
          <a:srcRect/>
          <a:stretch>
            <a:fillRect/>
          </a:stretch>
        </p:blipFill>
        <p:spPr bwMode="auto">
          <a:xfrm>
            <a:off x="-1" y="0"/>
            <a:ext cx="9134453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mb dir="vert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e-BY" sz="4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Курган Рагнеды ў Заслаўі</a:t>
            </a:r>
            <a:endParaRPr lang="ru-RU" sz="4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/>
          </a:p>
        </p:txBody>
      </p:sp>
      <p:pic>
        <p:nvPicPr>
          <p:cNvPr id="29698" name="Picture 2" descr="ÐÐ¾Ð²âÑÐ·Ð°Ð½Ðµ Ð·Ð¾Ð±ÑÐ°Ð¶ÐµÐ½Ð½Ñ"/>
          <p:cNvPicPr>
            <a:picLocks noChangeAspect="1" noChangeArrowheads="1"/>
          </p:cNvPicPr>
          <p:nvPr/>
        </p:nvPicPr>
        <p:blipFill>
          <a:blip r:embed="rId2" cstate="print">
            <a:lum bright="-10000" contrast="20000"/>
          </a:blip>
          <a:srcRect/>
          <a:stretch>
            <a:fillRect/>
          </a:stretch>
        </p:blipFill>
        <p:spPr bwMode="auto">
          <a:xfrm>
            <a:off x="899592" y="1304238"/>
            <a:ext cx="7200800" cy="542688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mb dir="vert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r>
              <a:rPr lang="be-BY" sz="5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Сучаснае Заслаўе</a:t>
            </a:r>
            <a:endParaRPr lang="ru-RU" sz="5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/>
          </a:p>
        </p:txBody>
      </p:sp>
      <p:pic>
        <p:nvPicPr>
          <p:cNvPr id="31746" name="Picture 2" descr="Ð ÐµÐ·ÑÐ»ÑÑÐ°Ñ Ð¿Ð¾ÑÑÐºÑ Ð·Ð¾Ð±ÑÐ°Ð¶ÐµÐ½Ñ Ð·Ð° Ð·Ð°Ð¿Ð¸ÑÐ¾Ð¼ &quot;ÑÐ¾ÑÐ¾ ÐÐ°ÑÐ»Ð°ÑÐµ&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2048" y="1196752"/>
            <a:ext cx="8388424" cy="557862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comb dir="vert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 descr="Ð ÐµÐ·ÑÐ»ÑÑÐ°Ñ Ð¿Ð¾ÑÑÐºÑ Ð·Ð¾Ð±ÑÐ°Ð¶ÐµÐ½Ñ Ð·Ð° Ð·Ð°Ð¿Ð¸ÑÐ¾Ð¼ &quot;ÑÐ¾ÑÐ¾ Ð½Ð°ÑÐ³Ð°ÑÐ¾Ð´ÑÐºÑ ÐºÐ½ÑÐ·Ñ Ð£Ð»Ð°Ð´Ð·ÑÐ¼ÑÑ ÑÐ°Ð±ÑÑÐ°Ðµ Ð²Ð¾Ð¹ÑÐºÐ°&quot;"/>
          <p:cNvPicPr>
            <a:picLocks noChangeAspect="1" noChangeArrowheads="1"/>
          </p:cNvPicPr>
          <p:nvPr/>
        </p:nvPicPr>
        <p:blipFill>
          <a:blip r:embed="rId2" cstate="print">
            <a:lum contrast="30000"/>
          </a:blip>
          <a:srcRect/>
          <a:stretch>
            <a:fillRect/>
          </a:stretch>
        </p:blipFill>
        <p:spPr bwMode="auto">
          <a:xfrm>
            <a:off x="0" y="0"/>
            <a:ext cx="9134453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mb dir="vert"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110</Words>
  <Application>Microsoft Office PowerPoint</Application>
  <PresentationFormat>Экран (4:3)</PresentationFormat>
  <Paragraphs>20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Князёўна  з трыма імёнамі </vt:lpstr>
      <vt:lpstr>План</vt:lpstr>
      <vt:lpstr>Полацк</vt:lpstr>
      <vt:lpstr>Полацкі князь Рагвалод бацька Рагнеды</vt:lpstr>
      <vt:lpstr>Рагнеда з бацькам Рагвалодам </vt:lpstr>
      <vt:lpstr>Рагнеда  </vt:lpstr>
      <vt:lpstr>Пасля замужжа Рагнеда атрымала імя Гарыслава. У яе нарадзіліся чатыры сыны і дзве дачкі. </vt:lpstr>
      <vt:lpstr>Слайд 8</vt:lpstr>
      <vt:lpstr>Слайд 9</vt:lpstr>
      <vt:lpstr>Слайд 10</vt:lpstr>
      <vt:lpstr>Слайд 11</vt:lpstr>
      <vt:lpstr>Аднойчы Рагнеда вырашыла адпомсціць Уладзіміру за сваіх забітых бацьку, маці і братоў. Але помста не ўдалася. </vt:lpstr>
      <vt:lpstr>Рагнеда пастрыглася ў манашкі пад імем Анастасіі</vt:lpstr>
      <vt:lpstr>Рагнеда памерла ў Заслаўі ў 1000 годзе. Праз год памер і яе сын Ізяслаў.</vt:lpstr>
      <vt:lpstr>Слайд 15</vt:lpstr>
      <vt:lpstr>Курган Рагнеды ў Заслаўі</vt:lpstr>
      <vt:lpstr>Сучаснае Заслаўе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Князёўна  з трыма імёнамі</dc:title>
  <dc:creator>sweta</dc:creator>
  <cp:lastModifiedBy>sweta</cp:lastModifiedBy>
  <cp:revision>8</cp:revision>
  <dcterms:created xsi:type="dcterms:W3CDTF">2018-11-07T16:00:12Z</dcterms:created>
  <dcterms:modified xsi:type="dcterms:W3CDTF">2018-11-16T18:52:42Z</dcterms:modified>
</cp:coreProperties>
</file>