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70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5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1BC0B-D3DE-4413-B304-23D2E9AA200D}" type="datetimeFigureOut">
              <a:rPr lang="ru-RU" smtClean="0"/>
              <a:t>27.04.2018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A0275-4097-46D1-AE22-30DA55D650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0705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1BC0B-D3DE-4413-B304-23D2E9AA200D}" type="datetimeFigureOut">
              <a:rPr lang="ru-RU" smtClean="0"/>
              <a:t>27.04.2018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A0275-4097-46D1-AE22-30DA55D650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7244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1BC0B-D3DE-4413-B304-23D2E9AA200D}" type="datetimeFigureOut">
              <a:rPr lang="ru-RU" smtClean="0"/>
              <a:t>27.04.2018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A0275-4097-46D1-AE22-30DA55D650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3839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1BC0B-D3DE-4413-B304-23D2E9AA200D}" type="datetimeFigureOut">
              <a:rPr lang="ru-RU" smtClean="0"/>
              <a:t>27.04.2018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A0275-4097-46D1-AE22-30DA55D650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94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1BC0B-D3DE-4413-B304-23D2E9AA200D}" type="datetimeFigureOut">
              <a:rPr lang="ru-RU" smtClean="0"/>
              <a:t>27.04.2018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A0275-4097-46D1-AE22-30DA55D650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9286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1BC0B-D3DE-4413-B304-23D2E9AA200D}" type="datetimeFigureOut">
              <a:rPr lang="ru-RU" smtClean="0"/>
              <a:t>27.04.2018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A0275-4097-46D1-AE22-30DA55D650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8013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1BC0B-D3DE-4413-B304-23D2E9AA200D}" type="datetimeFigureOut">
              <a:rPr lang="ru-RU" smtClean="0"/>
              <a:t>27.04.2018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A0275-4097-46D1-AE22-30DA55D650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9951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1BC0B-D3DE-4413-B304-23D2E9AA200D}" type="datetimeFigureOut">
              <a:rPr lang="ru-RU" smtClean="0"/>
              <a:t>27.04.2018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A0275-4097-46D1-AE22-30DA55D650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5954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1BC0B-D3DE-4413-B304-23D2E9AA200D}" type="datetimeFigureOut">
              <a:rPr lang="ru-RU" smtClean="0"/>
              <a:t>27.04.2018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A0275-4097-46D1-AE22-30DA55D650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5704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1BC0B-D3DE-4413-B304-23D2E9AA200D}" type="datetimeFigureOut">
              <a:rPr lang="ru-RU" smtClean="0"/>
              <a:t>27.04.2018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A0275-4097-46D1-AE22-30DA55D650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3265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1BC0B-D3DE-4413-B304-23D2E9AA200D}" type="datetimeFigureOut">
              <a:rPr lang="ru-RU" smtClean="0"/>
              <a:t>27.04.2018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A0275-4097-46D1-AE22-30DA55D650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8136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21BC0B-D3DE-4413-B304-23D2E9AA200D}" type="datetimeFigureOut">
              <a:rPr lang="ru-RU" smtClean="0"/>
              <a:t>27.04.2018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FA0275-4097-46D1-AE22-30DA55D650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9546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979" y="44624"/>
            <a:ext cx="8755785" cy="6768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507288" cy="3528392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</a:t>
            </a:r>
            <a:r>
              <a:rPr 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Правописание двойных согласных в корне слов</a:t>
            </a:r>
            <a:endParaRPr lang="ru-RU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2039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943" y="0"/>
            <a:ext cx="8714866" cy="6647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5278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Прикольные картинки, фоны\Фоны для презентаций\фоны для презентаций\Фоны для презентаций\162656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568952" cy="6426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434282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Вставьте пропущенные буквы, разделите слова на группы по </a:t>
            </a:r>
            <a: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правилам.</a:t>
            </a:r>
            <a:endParaRPr lang="ru-RU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489251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</a:t>
            </a:r>
            <a:r>
              <a:rPr 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а…</a:t>
            </a:r>
            <a:r>
              <a:rPr lang="ru-RU" sz="5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ейн</a:t>
            </a:r>
            <a: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5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5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…тира, </a:t>
            </a:r>
            <a:r>
              <a:rPr lang="ru-RU" sz="5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</a:t>
            </a:r>
            <a: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…жит, р…</a:t>
            </a:r>
            <a:r>
              <a:rPr lang="ru-RU" sz="5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бина</a:t>
            </a:r>
            <a: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ч…</a:t>
            </a:r>
            <a:r>
              <a:rPr lang="ru-RU" sz="5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ловек</a:t>
            </a:r>
            <a: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5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</a:t>
            </a:r>
            <a: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…сток, то…а, </a:t>
            </a:r>
            <a:r>
              <a:rPr lang="ru-RU" sz="5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сн</a:t>
            </a:r>
            <a: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…жинка, хо…ей.</a:t>
            </a:r>
            <a:endParaRPr lang="ru-RU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0782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Прикольные картинки, фоны\Фоны для презентаций\фоны для презентаций\Фоны для презентаций\162656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08" y="116632"/>
            <a:ext cx="8880988" cy="648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06366"/>
            <a:ext cx="8229600" cy="1538458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Безударный гласный, проверяемый ударением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4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дрожит, свисток, снежинка.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060848"/>
            <a:ext cx="8229600" cy="42093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Безударный гласный непроверяемый ударением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квартира, человек, рябина.</a:t>
            </a:r>
          </a:p>
          <a:p>
            <a:pPr marL="0" indent="0">
              <a:buNone/>
            </a:pP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Двойные согласные в корне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тонна, хоккей, бассейн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7226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Прикольные картинки, фоны\Фоны для презентаций\фоны для презентаций\Фоны для презентаций\162656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42646"/>
            <a:ext cx="8352928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234482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Тема. Правописание безударных гласных и двойных согласных в корне слов</a:t>
            </a:r>
            <a:endParaRPr lang="ru-RU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1"/>
            <a:ext cx="8229600" cy="432047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8601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Прикольные картинки, фоны\Фоны для презентаций\фоны для презентаций\Фоны для презентаций\162656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568952" cy="6426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Запишите сочетания букв, придумайте слова с двойными согласными</a:t>
            </a: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852936"/>
            <a:ext cx="8229600" cy="327322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мма</a:t>
            </a: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ббо</a:t>
            </a: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ппа</a:t>
            </a: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лле</a:t>
            </a: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кке</a:t>
            </a: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сс</a:t>
            </a:r>
            <a:endParaRPr 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1788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Прикольные картинки, фоны\Фоны для презентаций\фоны для презентаций\Фоны для презентаций\162656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09" y="116632"/>
            <a:ext cx="8808979" cy="6444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2448272"/>
          </a:xfrm>
        </p:spPr>
        <p:txBody>
          <a:bodyPr>
            <a:no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Спишите, вставляя пропущенные буквы. Подчеркните главные члены предложения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852936"/>
            <a:ext cx="8229600" cy="32732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су…</a:t>
            </a:r>
            <a:r>
              <a:rPr lang="ru-RU" sz="5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оту</a:t>
            </a: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наш </a:t>
            </a:r>
            <a:r>
              <a:rPr lang="ru-RU" sz="5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</a:t>
            </a: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 х…</a:t>
            </a:r>
            <a:r>
              <a:rPr lang="ru-RU" sz="5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дил</a:t>
            </a: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экскурсию в музей.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7974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Прикольные картинки, фоны\Фоны для презентаций\фоны для презентаций\Фоны для презентаций\162656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640960" cy="648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Упр. 34. Обсудите в группах.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Упр. 35 по группам.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Запишите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тетради по образцу.</a:t>
            </a:r>
          </a:p>
          <a:p>
            <a:r>
              <a:rPr lang="ru-RU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1- туман (день)</a:t>
            </a:r>
          </a:p>
          <a:p>
            <a:r>
              <a:rPr lang="ru-RU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2-цена (подарок)</a:t>
            </a:r>
          </a:p>
          <a:p>
            <a:r>
              <a:rPr lang="ru-RU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3- сон (ребёнок)</a:t>
            </a: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0192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Прикольные картинки, фоны\Фоны для презентаций\фоны для презентаций\Фоны для презентаций\162656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496944" cy="6372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45719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Упр.36</a:t>
            </a:r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1в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ыпишите  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слова с непроверяемыми гласными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2403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2в.- 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Выпишите 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слова с двойными согласными</a:t>
            </a:r>
          </a:p>
          <a:p>
            <a:pPr marL="0" indent="0">
              <a:buNone/>
            </a:pP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Разделите 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слова для переноса 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8112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Прикольные картинки, фоны\Фоны для презентаций\фоны для презентаций\Фоны для презентаций\162656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09" y="116632"/>
            <a:ext cx="8520947" cy="6390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Расшифруйте слова</a:t>
            </a:r>
            <a:endParaRPr 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4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ятлярляалямлявляаляй</a:t>
            </a:r>
            <a:endParaRPr lang="ru-RU" sz="4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4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еакевкеткеокебкеукес</a:t>
            </a:r>
            <a:endParaRPr lang="ru-RU" sz="4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шиамшиаешиатшиаршиао</a:t>
            </a: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0833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Прикольные картинки, фоны\Фоны для презентаций\фоны для презентаций\Фоны для презентаций\1626563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65" y="260648"/>
            <a:ext cx="8595799" cy="6302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234482"/>
          </a:xfrm>
        </p:spPr>
        <p:txBody>
          <a:bodyPr>
            <a:normAutofit/>
          </a:bodyPr>
          <a:lstStyle/>
          <a:p>
            <a:r>
              <a:rPr lang="ru-RU" sz="6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Трамвай</a:t>
            </a:r>
            <a:br>
              <a:rPr lang="ru-RU" sz="6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автобус </a:t>
            </a:r>
            <a:br>
              <a:rPr lang="ru-RU" sz="6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метро</a:t>
            </a:r>
            <a:endParaRPr lang="ru-RU" sz="6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054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Прикольные картинки, фоны\Фоны для презентаций\фоны для презентаций\Фоны для презентаций\162656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96652"/>
            <a:ext cx="8352928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098578"/>
          </a:xfrm>
        </p:spPr>
        <p:txBody>
          <a:bodyPr>
            <a:norm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Упр.37 Запишите два словосочетания по выбору, поставьте (+, -, ?), оцените свою работу.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941168"/>
            <a:ext cx="8229600" cy="1184995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7789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Прикольные картинки, фоны\Фоны для презентаций\фоны для презентаций\Фоны для презентаций\162656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09" y="116632"/>
            <a:ext cx="8664963" cy="6498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51216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Спишите, вставляя пропущенные буквы</a:t>
            </a:r>
            <a:r>
              <a:rPr lang="ru-RU" dirty="0" smtClean="0"/>
              <a:t>.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340768"/>
            <a:ext cx="8640960" cy="5040560"/>
          </a:xfrm>
        </p:spPr>
        <p:txBody>
          <a:bodyPr>
            <a:no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– В су…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веч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…ром мы с р…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дителями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х…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дили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хо…ей.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Нед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леко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яли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па…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ажиры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ждали а…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тобус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Те…истая а…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…ла нас к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–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…а па…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ажиров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</a:t>
            </a:r>
            <a: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…яла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ка…ы. Детские ко…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ективы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ресную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…у. Р…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бята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из нашего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…а т…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нцевали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белору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…кий танец.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9139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:\Прикольные картинки, фоны\Фоны для презентаций\фоны для презентаций\Фоны для презентаций\162656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65" y="260648"/>
            <a:ext cx="8595799" cy="6302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10146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1В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.-В субботу вечером мы с родителями ходили на хоккей. Недалеко от шоссе стояли пассажиры и ждали автобус.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Теннистая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аллея привела нас к озеру. </a:t>
            </a:r>
            <a:b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В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– Группа пассажиров стояла у кассы. Детские коллективы показали интересную программу. Ребята из нашего класса танцевали белорусский танец.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87086" y="94591"/>
            <a:ext cx="8229600" cy="310073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1832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235</Words>
  <Application>Microsoft Office PowerPoint</Application>
  <PresentationFormat>Экран (4:3)</PresentationFormat>
  <Paragraphs>29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Тема.  Правописание двойных согласных в корне слов</vt:lpstr>
      <vt:lpstr>Презентация PowerPoint</vt:lpstr>
      <vt:lpstr>Вставьте пропущенные буквы, разделите слова на группы по правилам.</vt:lpstr>
      <vt:lpstr>Безударный гласный, проверяемый ударением: дрожит, свисток, снежинка.</vt:lpstr>
      <vt:lpstr>Тема. Правописание безударных гласных и двойных согласных в корне слов</vt:lpstr>
      <vt:lpstr> Запишите сочетания букв, придумайте слова с двойными согласными</vt:lpstr>
      <vt:lpstr>Спишите, вставляя пропущенные буквы. Подчеркните главные члены предложения</vt:lpstr>
      <vt:lpstr>Упр. 34. Обсудите в группах.</vt:lpstr>
      <vt:lpstr> Упр.36.  1в. –Выпишите  слова с непроверяемыми гласными</vt:lpstr>
      <vt:lpstr>Расшифруйте слова</vt:lpstr>
      <vt:lpstr>Трамвай автобус  метро</vt:lpstr>
      <vt:lpstr>Упр.37 Запишите два словосочетания по выбору, поставьте (+, -, ?), оцените свою работу.</vt:lpstr>
      <vt:lpstr>Спишите, вставляя пропущенные буквы. </vt:lpstr>
      <vt:lpstr>       1В.-В субботу вечером мы с родителями ходили на хоккей. Недалеко от шоссе стояли пассажиры и ждали автобус. Теннистая аллея привела нас к озеру.  2 В. – Группа пассажиров стояла у кассы. Детские коллективы показали интересную программу. Ребята из нашего класса танцевали белорусский танец.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23</cp:revision>
  <dcterms:created xsi:type="dcterms:W3CDTF">2018-01-14T18:12:30Z</dcterms:created>
  <dcterms:modified xsi:type="dcterms:W3CDTF">2018-04-27T19:07:03Z</dcterms:modified>
</cp:coreProperties>
</file>